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5e988f1c74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936dda1de14610"/>
  </p:sldMasterIdLst>
  <p:sldIdLst>
    <p:sldId xmlns:r="http://schemas.openxmlformats.org/officeDocument/2006/relationships" id="256" r:id="R63691fe0af9a4b30"/>
    <p:sldId xmlns:r="http://schemas.openxmlformats.org/officeDocument/2006/relationships" id="257" r:id="Rdf9611bcd5824cc5"/>
    <p:sldId xmlns:r="http://schemas.openxmlformats.org/officeDocument/2006/relationships" id="258" r:id="Redb3a041249140ec"/>
    <p:sldId xmlns:r="http://schemas.openxmlformats.org/officeDocument/2006/relationships" id="259" r:id="R727d706aec83482b"/>
    <p:sldId xmlns:r="http://schemas.openxmlformats.org/officeDocument/2006/relationships" id="260" r:id="R7ce9297390184ba9"/>
    <p:sldId xmlns:r="http://schemas.openxmlformats.org/officeDocument/2006/relationships" id="261" r:id="Rd956b3653b474a03"/>
    <p:sldId xmlns:r="http://schemas.openxmlformats.org/officeDocument/2006/relationships" id="262" r:id="R1504c063a0b9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36dda1de14610" /><Relationship Type="http://schemas.openxmlformats.org/officeDocument/2006/relationships/slide" Target="/ppt/slides/slide1.xml" Id="R63691fe0af9a4b30" /><Relationship Type="http://schemas.openxmlformats.org/officeDocument/2006/relationships/slide" Target="/ppt/slides/slide2.xml" Id="Rdf9611bcd5824cc5" /><Relationship Type="http://schemas.openxmlformats.org/officeDocument/2006/relationships/slide" Target="/ppt/slides/slide3.xml" Id="Redb3a041249140ec" /><Relationship Type="http://schemas.openxmlformats.org/officeDocument/2006/relationships/slide" Target="/ppt/slides/slide4.xml" Id="R727d706aec83482b" /><Relationship Type="http://schemas.openxmlformats.org/officeDocument/2006/relationships/slide" Target="/ppt/slides/slide5.xml" Id="R7ce9297390184ba9" /><Relationship Type="http://schemas.openxmlformats.org/officeDocument/2006/relationships/slide" Target="/ppt/slides/slide6.xml" Id="Rd956b3653b474a03" /><Relationship Type="http://schemas.openxmlformats.org/officeDocument/2006/relationships/slide" Target="/ppt/slides/slide7.xml" Id="R1504c063a0b9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c4f59641b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41d0e35424f6b" /><Relationship Type="http://schemas.openxmlformats.org/officeDocument/2006/relationships/theme" Target="/ppt/slideMasters/theme/theme1.xml" Id="Re8aee05943ee41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641d0e3542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8ffdf3204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70e37a72f46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14f422a7f45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8f717450e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aa2a3aaac46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576a06da742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a78adf1e74a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TAH-HOLDING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TAH-HOLDING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−3 511 388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5 859 104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26 254 789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ASBJØRN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992 009 624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