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818d55fd72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ee77d5bf84aa0"/>
  </p:sldMasterIdLst>
  <p:sldIdLst>
    <p:sldId xmlns:r="http://schemas.openxmlformats.org/officeDocument/2006/relationships" id="256" r:id="R825e28348ddc422c"/>
    <p:sldId xmlns:r="http://schemas.openxmlformats.org/officeDocument/2006/relationships" id="257" r:id="R80359b6866a04f7d"/>
    <p:sldId xmlns:r="http://schemas.openxmlformats.org/officeDocument/2006/relationships" id="258" r:id="Reb5c8e7d25164efe"/>
    <p:sldId xmlns:r="http://schemas.openxmlformats.org/officeDocument/2006/relationships" id="259" r:id="R16b0874cbcc44cd0"/>
    <p:sldId xmlns:r="http://schemas.openxmlformats.org/officeDocument/2006/relationships" id="260" r:id="R31654882fd724040"/>
    <p:sldId xmlns:r="http://schemas.openxmlformats.org/officeDocument/2006/relationships" id="261" r:id="Rbc4647b5db124f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ee77d5bf84aa0" /><Relationship Type="http://schemas.openxmlformats.org/officeDocument/2006/relationships/slide" Target="/ppt/slides/slide1.xml" Id="R825e28348ddc422c" /><Relationship Type="http://schemas.openxmlformats.org/officeDocument/2006/relationships/slide" Target="/ppt/slides/slide2.xml" Id="R80359b6866a04f7d" /><Relationship Type="http://schemas.openxmlformats.org/officeDocument/2006/relationships/slide" Target="/ppt/slides/slide3.xml" Id="Reb5c8e7d25164efe" /><Relationship Type="http://schemas.openxmlformats.org/officeDocument/2006/relationships/slide" Target="/ppt/slides/slide4.xml" Id="R16b0874cbcc44cd0" /><Relationship Type="http://schemas.openxmlformats.org/officeDocument/2006/relationships/slide" Target="/ppt/slides/slide5.xml" Id="R31654882fd724040" /><Relationship Type="http://schemas.openxmlformats.org/officeDocument/2006/relationships/slide" Target="/ppt/slides/slide6.xml" Id="Rbc4647b5db124f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02260932045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35fe98c8041d6" /><Relationship Type="http://schemas.openxmlformats.org/officeDocument/2006/relationships/theme" Target="/ppt/slideMasters/theme/theme1.xml" Id="Rc018156f25a5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135fe98c80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554877b42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c485e3472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08a117eff47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43948a70d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90b1b26184f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defc896ad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