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5526b3e21146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579230e8e94e16"/>
  </p:sldMasterIdLst>
  <p:sldIdLst>
    <p:sldId xmlns:r="http://schemas.openxmlformats.org/officeDocument/2006/relationships" id="256" r:id="Ra981f3e355954e4a"/>
    <p:sldId xmlns:r="http://schemas.openxmlformats.org/officeDocument/2006/relationships" id="257" r:id="Rabac2949d5ef4ca6"/>
    <p:sldId xmlns:r="http://schemas.openxmlformats.org/officeDocument/2006/relationships" id="258" r:id="Rc8dd85ef6474486a"/>
    <p:sldId xmlns:r="http://schemas.openxmlformats.org/officeDocument/2006/relationships" id="259" r:id="Re0a535830c9f4d2c"/>
    <p:sldId xmlns:r="http://schemas.openxmlformats.org/officeDocument/2006/relationships" id="260" r:id="R81ca2de73be84a03"/>
    <p:sldId xmlns:r="http://schemas.openxmlformats.org/officeDocument/2006/relationships" id="261" r:id="R8deb94593d8044f5"/>
    <p:sldId xmlns:r="http://schemas.openxmlformats.org/officeDocument/2006/relationships" id="262" r:id="Rc476f8cd56bc40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579230e8e94e16" /><Relationship Type="http://schemas.openxmlformats.org/officeDocument/2006/relationships/slide" Target="/ppt/slides/slide1.xml" Id="Ra981f3e355954e4a" /><Relationship Type="http://schemas.openxmlformats.org/officeDocument/2006/relationships/slide" Target="/ppt/slides/slide2.xml" Id="Rabac2949d5ef4ca6" /><Relationship Type="http://schemas.openxmlformats.org/officeDocument/2006/relationships/slide" Target="/ppt/slides/slide3.xml" Id="Rc8dd85ef6474486a" /><Relationship Type="http://schemas.openxmlformats.org/officeDocument/2006/relationships/slide" Target="/ppt/slides/slide4.xml" Id="Re0a535830c9f4d2c" /><Relationship Type="http://schemas.openxmlformats.org/officeDocument/2006/relationships/slide" Target="/ppt/slides/slide5.xml" Id="R81ca2de73be84a03" /><Relationship Type="http://schemas.openxmlformats.org/officeDocument/2006/relationships/slide" Target="/ppt/slides/slide6.xml" Id="R8deb94593d8044f5" /><Relationship Type="http://schemas.openxmlformats.org/officeDocument/2006/relationships/slide" Target="/ppt/slides/slide7.xml" Id="Rc476f8cd56bc40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c05b5c50704d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e6ada11688463c" /><Relationship Type="http://schemas.openxmlformats.org/officeDocument/2006/relationships/theme" Target="/ppt/slideMasters/theme/theme1.xml" Id="Rbf600979756242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e6ada1168846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d075e5956948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888429bb7494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f1ec1899d04d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c8a74b2f0f4d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7135bddc741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c037825caf40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16a4538884b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SEWELL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SEWELL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150 266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2 680 983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59 381 252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59 441 586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ASPAAS HALVOR SEWELL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Halvor Aspaas, Glosliveien 2A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1443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halvor.aspaas@ecitcapstone.no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992 017 341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SEWELL AS</a:t>
            </a:r>
          </a:p>
        </p:txBody>
      </p:sp>
    </p:spTree>
  </p:cSld>
  <p:clrMapOvr>
    <a:masterClrMapping xmlns:a="http://schemas.openxmlformats.org/drawingml/2006/main"/>
  </p:clrMapOvr>
</p:sld>
</file>