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584fe34c7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b16707544d465e"/>
  </p:sldMasterIdLst>
  <p:sldIdLst>
    <p:sldId xmlns:r="http://schemas.openxmlformats.org/officeDocument/2006/relationships" id="256" r:id="R39a0a66f65234b4d"/>
    <p:sldId xmlns:r="http://schemas.openxmlformats.org/officeDocument/2006/relationships" id="257" r:id="Ra24ded06e24840ce"/>
    <p:sldId xmlns:r="http://schemas.openxmlformats.org/officeDocument/2006/relationships" id="258" r:id="R0f1cba23c9b543d0"/>
    <p:sldId xmlns:r="http://schemas.openxmlformats.org/officeDocument/2006/relationships" id="259" r:id="R7f21d95ccc6a4bcb"/>
    <p:sldId xmlns:r="http://schemas.openxmlformats.org/officeDocument/2006/relationships" id="260" r:id="R1e7887a8adac4feb"/>
    <p:sldId xmlns:r="http://schemas.openxmlformats.org/officeDocument/2006/relationships" id="261" r:id="R68c1ea04ee104fcf"/>
    <p:sldId xmlns:r="http://schemas.openxmlformats.org/officeDocument/2006/relationships" id="262" r:id="R29dc2347d1bb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16707544d465e" /><Relationship Type="http://schemas.openxmlformats.org/officeDocument/2006/relationships/slide" Target="/ppt/slides/slide1.xml" Id="R39a0a66f65234b4d" /><Relationship Type="http://schemas.openxmlformats.org/officeDocument/2006/relationships/slide" Target="/ppt/slides/slide2.xml" Id="Ra24ded06e24840ce" /><Relationship Type="http://schemas.openxmlformats.org/officeDocument/2006/relationships/slide" Target="/ppt/slides/slide3.xml" Id="R0f1cba23c9b543d0" /><Relationship Type="http://schemas.openxmlformats.org/officeDocument/2006/relationships/slide" Target="/ppt/slides/slide4.xml" Id="R7f21d95ccc6a4bcb" /><Relationship Type="http://schemas.openxmlformats.org/officeDocument/2006/relationships/slide" Target="/ppt/slides/slide5.xml" Id="R1e7887a8adac4feb" /><Relationship Type="http://schemas.openxmlformats.org/officeDocument/2006/relationships/slide" Target="/ppt/slides/slide6.xml" Id="R68c1ea04ee104fcf" /><Relationship Type="http://schemas.openxmlformats.org/officeDocument/2006/relationships/slide" Target="/ppt/slides/slide7.xml" Id="R29dc2347d1bb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abd095b11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d9b88e8ed43dd" /><Relationship Type="http://schemas.openxmlformats.org/officeDocument/2006/relationships/theme" Target="/ppt/slideMasters/theme/theme1.xml" Id="R6dc86c309329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d9b88e8ed43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bc1b6629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0f585cd8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8902d1185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c7d7e97e1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22585515f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c8d80adef46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4049d6c61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BAIA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 IV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438 152 612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466 855 433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CORTADELLAS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Østenåslia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