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aaa6b9e0b846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69dac483ab409e"/>
  </p:sldMasterIdLst>
  <p:sldIdLst>
    <p:sldId xmlns:r="http://schemas.openxmlformats.org/officeDocument/2006/relationships" id="256" r:id="Rbcb563f780264514"/>
    <p:sldId xmlns:r="http://schemas.openxmlformats.org/officeDocument/2006/relationships" id="257" r:id="Rcfaa651d310c4686"/>
    <p:sldId xmlns:r="http://schemas.openxmlformats.org/officeDocument/2006/relationships" id="258" r:id="Refc1c8cc50434bd8"/>
    <p:sldId xmlns:r="http://schemas.openxmlformats.org/officeDocument/2006/relationships" id="259" r:id="R32a6b59853014779"/>
    <p:sldId xmlns:r="http://schemas.openxmlformats.org/officeDocument/2006/relationships" id="260" r:id="R1f961314229f4fce"/>
    <p:sldId xmlns:r="http://schemas.openxmlformats.org/officeDocument/2006/relationships" id="261" r:id="R4500d0ec514c45b7"/>
    <p:sldId xmlns:r="http://schemas.openxmlformats.org/officeDocument/2006/relationships" id="262" r:id="R5bd7c1c745d547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69dac483ab409e" /><Relationship Type="http://schemas.openxmlformats.org/officeDocument/2006/relationships/slide" Target="/ppt/slides/slide1.xml" Id="Rbcb563f780264514" /><Relationship Type="http://schemas.openxmlformats.org/officeDocument/2006/relationships/slide" Target="/ppt/slides/slide2.xml" Id="Rcfaa651d310c4686" /><Relationship Type="http://schemas.openxmlformats.org/officeDocument/2006/relationships/slide" Target="/ppt/slides/slide3.xml" Id="Refc1c8cc50434bd8" /><Relationship Type="http://schemas.openxmlformats.org/officeDocument/2006/relationships/slide" Target="/ppt/slides/slide4.xml" Id="R32a6b59853014779" /><Relationship Type="http://schemas.openxmlformats.org/officeDocument/2006/relationships/slide" Target="/ppt/slides/slide5.xml" Id="R1f961314229f4fce" /><Relationship Type="http://schemas.openxmlformats.org/officeDocument/2006/relationships/slide" Target="/ppt/slides/slide6.xml" Id="R4500d0ec514c45b7" /><Relationship Type="http://schemas.openxmlformats.org/officeDocument/2006/relationships/slide" Target="/ppt/slides/slide7.xml" Id="R5bd7c1c745d547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97df28c07d4d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db4ec9839461e" /><Relationship Type="http://schemas.openxmlformats.org/officeDocument/2006/relationships/theme" Target="/ppt/slideMasters/theme/theme1.xml" Id="Rc9241ce9134d4e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3db4ec983946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a69c1a9884f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3629f09d84a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d67b2a18d44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6a53f087441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fe8f7d5c34e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91c01933247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050bad5ac4f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ZAHLAHUSET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ZAHLAHUSET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ZAHLAHUSET AS ble etablert [år] og holder til i Mathopen.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ZAHLAHUSET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ZAHLAHUSET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ZAHLAHUSET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−140 007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2 840 441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423 934 365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458 743 559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ZAHLAHUSET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ZAHLAHUSET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Gyseterlien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5174 Mathopen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992 028 890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ZAHLAHUSET AS</a:t>
            </a:r>
          </a:p>
        </p:txBody>
      </p:sp>
    </p:spTree>
  </p:cSld>
  <p:clrMapOvr>
    <a:masterClrMapping xmlns:a="http://schemas.openxmlformats.org/drawingml/2006/main"/>
  </p:clrMapOvr>
</p:sld>
</file>