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806000aac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5a0a8b7c24402"/>
  </p:sldMasterIdLst>
  <p:sldIdLst>
    <p:sldId xmlns:r="http://schemas.openxmlformats.org/officeDocument/2006/relationships" id="256" r:id="R3497a58aba6d4dcf"/>
    <p:sldId xmlns:r="http://schemas.openxmlformats.org/officeDocument/2006/relationships" id="257" r:id="R24acd6a2355c49e6"/>
    <p:sldId xmlns:r="http://schemas.openxmlformats.org/officeDocument/2006/relationships" id="258" r:id="R0681e1da891a4275"/>
    <p:sldId xmlns:r="http://schemas.openxmlformats.org/officeDocument/2006/relationships" id="259" r:id="Rbe81552114eb41e9"/>
    <p:sldId xmlns:r="http://schemas.openxmlformats.org/officeDocument/2006/relationships" id="260" r:id="R3c5a9516c0704ed5"/>
    <p:sldId xmlns:r="http://schemas.openxmlformats.org/officeDocument/2006/relationships" id="261" r:id="R97e910febc1549d4"/>
    <p:sldId xmlns:r="http://schemas.openxmlformats.org/officeDocument/2006/relationships" id="262" r:id="R9afd5e1f3f57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5a0a8b7c24402" /><Relationship Type="http://schemas.openxmlformats.org/officeDocument/2006/relationships/slide" Target="/ppt/slides/slide1.xml" Id="R3497a58aba6d4dcf" /><Relationship Type="http://schemas.openxmlformats.org/officeDocument/2006/relationships/slide" Target="/ppt/slides/slide2.xml" Id="R24acd6a2355c49e6" /><Relationship Type="http://schemas.openxmlformats.org/officeDocument/2006/relationships/slide" Target="/ppt/slides/slide3.xml" Id="R0681e1da891a4275" /><Relationship Type="http://schemas.openxmlformats.org/officeDocument/2006/relationships/slide" Target="/ppt/slides/slide4.xml" Id="Rbe81552114eb41e9" /><Relationship Type="http://schemas.openxmlformats.org/officeDocument/2006/relationships/slide" Target="/ppt/slides/slide5.xml" Id="R3c5a9516c0704ed5" /><Relationship Type="http://schemas.openxmlformats.org/officeDocument/2006/relationships/slide" Target="/ppt/slides/slide6.xml" Id="R97e910febc1549d4" /><Relationship Type="http://schemas.openxmlformats.org/officeDocument/2006/relationships/slide" Target="/ppt/slides/slide7.xml" Id="R9afd5e1f3f57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2275d5353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4c779a194e4d" /><Relationship Type="http://schemas.openxmlformats.org/officeDocument/2006/relationships/theme" Target="/ppt/slideMasters/theme/theme1.xml" Id="R0812d4b83f8c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04c779a19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f91590cc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acdfb762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af652d4e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b2293096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6b9e30ca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550c9ec5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6cc62f432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