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4776a8d91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ae679b3d04326"/>
  </p:sldMasterIdLst>
  <p:sldIdLst>
    <p:sldId xmlns:r="http://schemas.openxmlformats.org/officeDocument/2006/relationships" id="256" r:id="Rc17a03c15c504010"/>
    <p:sldId xmlns:r="http://schemas.openxmlformats.org/officeDocument/2006/relationships" id="257" r:id="Rfa306bbc7dbf41c0"/>
    <p:sldId xmlns:r="http://schemas.openxmlformats.org/officeDocument/2006/relationships" id="258" r:id="Rc12a0ccdfd7341ec"/>
    <p:sldId xmlns:r="http://schemas.openxmlformats.org/officeDocument/2006/relationships" id="259" r:id="R209f23643ad3422b"/>
    <p:sldId xmlns:r="http://schemas.openxmlformats.org/officeDocument/2006/relationships" id="260" r:id="R7e1fb995af624731"/>
    <p:sldId xmlns:r="http://schemas.openxmlformats.org/officeDocument/2006/relationships" id="261" r:id="Rc319198dcf6b4983"/>
    <p:sldId xmlns:r="http://schemas.openxmlformats.org/officeDocument/2006/relationships" id="262" r:id="Rd294448d0b9c40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ae679b3d04326" /><Relationship Type="http://schemas.openxmlformats.org/officeDocument/2006/relationships/slide" Target="/ppt/slides/slide1.xml" Id="Rc17a03c15c504010" /><Relationship Type="http://schemas.openxmlformats.org/officeDocument/2006/relationships/slide" Target="/ppt/slides/slide2.xml" Id="Rfa306bbc7dbf41c0" /><Relationship Type="http://schemas.openxmlformats.org/officeDocument/2006/relationships/slide" Target="/ppt/slides/slide3.xml" Id="Rc12a0ccdfd7341ec" /><Relationship Type="http://schemas.openxmlformats.org/officeDocument/2006/relationships/slide" Target="/ppt/slides/slide4.xml" Id="R209f23643ad3422b" /><Relationship Type="http://schemas.openxmlformats.org/officeDocument/2006/relationships/slide" Target="/ppt/slides/slide5.xml" Id="R7e1fb995af624731" /><Relationship Type="http://schemas.openxmlformats.org/officeDocument/2006/relationships/slide" Target="/ppt/slides/slide6.xml" Id="Rc319198dcf6b4983" /><Relationship Type="http://schemas.openxmlformats.org/officeDocument/2006/relationships/slide" Target="/ppt/slides/slide7.xml" Id="Rd294448d0b9c40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269800a7c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c28edac7a4ec4" /><Relationship Type="http://schemas.openxmlformats.org/officeDocument/2006/relationships/theme" Target="/ppt/slideMasters/theme/theme1.xml" Id="R5407e2bb9d76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c28edac7a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0288dab6546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48e365884f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37ed812ca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6c106881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44e9696be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60a145e3e4b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f618892ce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DIMITRI BRUNS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DIMITRI BRUNS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12 798 826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13 200 995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DIMITRI SCHJELDERUP BRUNS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Sommerstien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992 059 818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