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08507b5914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a57f6b7e642cc"/>
  </p:sldMasterIdLst>
  <p:sldIdLst>
    <p:sldId xmlns:r="http://schemas.openxmlformats.org/officeDocument/2006/relationships" id="256" r:id="R726da6e7938b4c9d"/>
    <p:sldId xmlns:r="http://schemas.openxmlformats.org/officeDocument/2006/relationships" id="257" r:id="Rad7f0cbf41d64a47"/>
    <p:sldId xmlns:r="http://schemas.openxmlformats.org/officeDocument/2006/relationships" id="258" r:id="R1064ed8376ed4b28"/>
    <p:sldId xmlns:r="http://schemas.openxmlformats.org/officeDocument/2006/relationships" id="259" r:id="R6dda6f85fb644d91"/>
    <p:sldId xmlns:r="http://schemas.openxmlformats.org/officeDocument/2006/relationships" id="260" r:id="R11e9cf26cc5e4aff"/>
    <p:sldId xmlns:r="http://schemas.openxmlformats.org/officeDocument/2006/relationships" id="261" r:id="Ra305208d7d454b16"/>
    <p:sldId xmlns:r="http://schemas.openxmlformats.org/officeDocument/2006/relationships" id="262" r:id="R7d907f8fcc61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a57f6b7e642cc" /><Relationship Type="http://schemas.openxmlformats.org/officeDocument/2006/relationships/slide" Target="/ppt/slides/slide1.xml" Id="R726da6e7938b4c9d" /><Relationship Type="http://schemas.openxmlformats.org/officeDocument/2006/relationships/slide" Target="/ppt/slides/slide2.xml" Id="Rad7f0cbf41d64a47" /><Relationship Type="http://schemas.openxmlformats.org/officeDocument/2006/relationships/slide" Target="/ppt/slides/slide3.xml" Id="R1064ed8376ed4b28" /><Relationship Type="http://schemas.openxmlformats.org/officeDocument/2006/relationships/slide" Target="/ppt/slides/slide4.xml" Id="R6dda6f85fb644d91" /><Relationship Type="http://schemas.openxmlformats.org/officeDocument/2006/relationships/slide" Target="/ppt/slides/slide5.xml" Id="R11e9cf26cc5e4aff" /><Relationship Type="http://schemas.openxmlformats.org/officeDocument/2006/relationships/slide" Target="/ppt/slides/slide6.xml" Id="Ra305208d7d454b16" /><Relationship Type="http://schemas.openxmlformats.org/officeDocument/2006/relationships/slide" Target="/ppt/slides/slide7.xml" Id="R7d907f8fcc61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05caac5d7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3ffc434a4440a" /><Relationship Type="http://schemas.openxmlformats.org/officeDocument/2006/relationships/theme" Target="/ppt/slideMasters/theme/theme1.xml" Id="R52a6af986250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3ffc434a4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4ff3973c6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0d261ff2e49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6cf6d8631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e208df6bd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18d93ce1046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3334e9d8b47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7826bfac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206 790 848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206 801 579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FREUCHEN MONA HODNE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