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bcdc52ff684b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798c9a405a4534"/>
  </p:sldMasterIdLst>
  <p:sldIdLst>
    <p:sldId xmlns:r="http://schemas.openxmlformats.org/officeDocument/2006/relationships" id="256" r:id="Rbd7aa882f70140b2"/>
    <p:sldId xmlns:r="http://schemas.openxmlformats.org/officeDocument/2006/relationships" id="257" r:id="Rf840e0a10394414a"/>
    <p:sldId xmlns:r="http://schemas.openxmlformats.org/officeDocument/2006/relationships" id="258" r:id="R8e44a194cda04f91"/>
    <p:sldId xmlns:r="http://schemas.openxmlformats.org/officeDocument/2006/relationships" id="259" r:id="R4028709335fd43c8"/>
    <p:sldId xmlns:r="http://schemas.openxmlformats.org/officeDocument/2006/relationships" id="260" r:id="R54753b57feea4556"/>
    <p:sldId xmlns:r="http://schemas.openxmlformats.org/officeDocument/2006/relationships" id="261" r:id="R40dab73a15784763"/>
    <p:sldId xmlns:r="http://schemas.openxmlformats.org/officeDocument/2006/relationships" id="262" r:id="R12e58b4971624c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98c9a405a4534" /><Relationship Type="http://schemas.openxmlformats.org/officeDocument/2006/relationships/slide" Target="/ppt/slides/slide1.xml" Id="Rbd7aa882f70140b2" /><Relationship Type="http://schemas.openxmlformats.org/officeDocument/2006/relationships/slide" Target="/ppt/slides/slide2.xml" Id="Rf840e0a10394414a" /><Relationship Type="http://schemas.openxmlformats.org/officeDocument/2006/relationships/slide" Target="/ppt/slides/slide3.xml" Id="R8e44a194cda04f91" /><Relationship Type="http://schemas.openxmlformats.org/officeDocument/2006/relationships/slide" Target="/ppt/slides/slide4.xml" Id="R4028709335fd43c8" /><Relationship Type="http://schemas.openxmlformats.org/officeDocument/2006/relationships/slide" Target="/ppt/slides/slide5.xml" Id="R54753b57feea4556" /><Relationship Type="http://schemas.openxmlformats.org/officeDocument/2006/relationships/slide" Target="/ppt/slides/slide6.xml" Id="R40dab73a15784763" /><Relationship Type="http://schemas.openxmlformats.org/officeDocument/2006/relationships/slide" Target="/ppt/slides/slide7.xml" Id="R12e58b4971624c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bda8acadc45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0d6e6b2f642c3" /><Relationship Type="http://schemas.openxmlformats.org/officeDocument/2006/relationships/theme" Target="/ppt/slideMasters/theme/theme1.xml" Id="R7f307b4b383845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80d6e6b2f642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b5d7d6de74f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4bafb3d454a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de05199b2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650478be448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9be0629cc4d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2dad282ec49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32400143c49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JÆDEREN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JÆDEREN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2 192 104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224 923 233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226 006 277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PETTER HODNE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