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8d48e571504c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f30280c8a34acd"/>
  </p:sldMasterIdLst>
  <p:sldIdLst>
    <p:sldId xmlns:r="http://schemas.openxmlformats.org/officeDocument/2006/relationships" id="256" r:id="R6c15ee6218b84f8b"/>
    <p:sldId xmlns:r="http://schemas.openxmlformats.org/officeDocument/2006/relationships" id="257" r:id="R8c9dc8bdf34c436e"/>
    <p:sldId xmlns:r="http://schemas.openxmlformats.org/officeDocument/2006/relationships" id="258" r:id="R56225a86a179479c"/>
    <p:sldId xmlns:r="http://schemas.openxmlformats.org/officeDocument/2006/relationships" id="259" r:id="R71fba0eb4064457c"/>
    <p:sldId xmlns:r="http://schemas.openxmlformats.org/officeDocument/2006/relationships" id="260" r:id="R1b21cac12acb4fa1"/>
    <p:sldId xmlns:r="http://schemas.openxmlformats.org/officeDocument/2006/relationships" id="261" r:id="R2e320cfc7bd147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f30280c8a34acd" /><Relationship Type="http://schemas.openxmlformats.org/officeDocument/2006/relationships/slide" Target="/ppt/slides/slide1.xml" Id="R6c15ee6218b84f8b" /><Relationship Type="http://schemas.openxmlformats.org/officeDocument/2006/relationships/slide" Target="/ppt/slides/slide2.xml" Id="R8c9dc8bdf34c436e" /><Relationship Type="http://schemas.openxmlformats.org/officeDocument/2006/relationships/slide" Target="/ppt/slides/slide3.xml" Id="R56225a86a179479c" /><Relationship Type="http://schemas.openxmlformats.org/officeDocument/2006/relationships/slide" Target="/ppt/slides/slide4.xml" Id="R71fba0eb4064457c" /><Relationship Type="http://schemas.openxmlformats.org/officeDocument/2006/relationships/slide" Target="/ppt/slides/slide5.xml" Id="R1b21cac12acb4fa1" /><Relationship Type="http://schemas.openxmlformats.org/officeDocument/2006/relationships/slide" Target="/ppt/slides/slide6.xml" Id="R2e320cfc7bd147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3c6fb98a1843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f14893fb14893" /><Relationship Type="http://schemas.openxmlformats.org/officeDocument/2006/relationships/theme" Target="/ppt/slideMasters/theme/theme1.xml" Id="Rf76cd53099574d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4f14893fb148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abf5e967046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1af95e7cf40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539e1277b42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5f88f2c0f4a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38d4f097542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e81e476b743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