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3425411b8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9976cef9d4aca"/>
  </p:sldMasterIdLst>
  <p:sldIdLst>
    <p:sldId xmlns:r="http://schemas.openxmlformats.org/officeDocument/2006/relationships" id="256" r:id="Rbac69f2ca678411e"/>
    <p:sldId xmlns:r="http://schemas.openxmlformats.org/officeDocument/2006/relationships" id="257" r:id="R11108c2745a74993"/>
    <p:sldId xmlns:r="http://schemas.openxmlformats.org/officeDocument/2006/relationships" id="258" r:id="R315c818e20a1443b"/>
    <p:sldId xmlns:r="http://schemas.openxmlformats.org/officeDocument/2006/relationships" id="259" r:id="Rf9434dbbb10540a0"/>
    <p:sldId xmlns:r="http://schemas.openxmlformats.org/officeDocument/2006/relationships" id="260" r:id="R7bad28b42dac4db7"/>
    <p:sldId xmlns:r="http://schemas.openxmlformats.org/officeDocument/2006/relationships" id="261" r:id="R6327bb7a446e4506"/>
    <p:sldId xmlns:r="http://schemas.openxmlformats.org/officeDocument/2006/relationships" id="262" r:id="Rbc3455f6b3e1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9976cef9d4aca" /><Relationship Type="http://schemas.openxmlformats.org/officeDocument/2006/relationships/slide" Target="/ppt/slides/slide1.xml" Id="Rbac69f2ca678411e" /><Relationship Type="http://schemas.openxmlformats.org/officeDocument/2006/relationships/slide" Target="/ppt/slides/slide2.xml" Id="R11108c2745a74993" /><Relationship Type="http://schemas.openxmlformats.org/officeDocument/2006/relationships/slide" Target="/ppt/slides/slide3.xml" Id="R315c818e20a1443b" /><Relationship Type="http://schemas.openxmlformats.org/officeDocument/2006/relationships/slide" Target="/ppt/slides/slide4.xml" Id="Rf9434dbbb10540a0" /><Relationship Type="http://schemas.openxmlformats.org/officeDocument/2006/relationships/slide" Target="/ppt/slides/slide5.xml" Id="R7bad28b42dac4db7" /><Relationship Type="http://schemas.openxmlformats.org/officeDocument/2006/relationships/slide" Target="/ppt/slides/slide6.xml" Id="R6327bb7a446e4506" /><Relationship Type="http://schemas.openxmlformats.org/officeDocument/2006/relationships/slide" Target="/ppt/slides/slide7.xml" Id="Rbc3455f6b3e1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f8444bb11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e1855b784dfc" /><Relationship Type="http://schemas.openxmlformats.org/officeDocument/2006/relationships/theme" Target="/ppt/slideMasters/theme/theme1.xml" Id="R05d7e379b039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5e1855b78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57346463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ea16a22b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df386195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cd36039c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b1525a2b1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8de99123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84efc8fc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