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723d531c34a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1ccc310d8d4144"/>
  </p:sldMasterIdLst>
  <p:sldIdLst>
    <p:sldId xmlns:r="http://schemas.openxmlformats.org/officeDocument/2006/relationships" id="256" r:id="R3bbc5972ff0f4955"/>
    <p:sldId xmlns:r="http://schemas.openxmlformats.org/officeDocument/2006/relationships" id="257" r:id="R822ab6192af247a6"/>
    <p:sldId xmlns:r="http://schemas.openxmlformats.org/officeDocument/2006/relationships" id="258" r:id="Rde8146fcddbd4579"/>
    <p:sldId xmlns:r="http://schemas.openxmlformats.org/officeDocument/2006/relationships" id="259" r:id="R164a67665a7b45ca"/>
    <p:sldId xmlns:r="http://schemas.openxmlformats.org/officeDocument/2006/relationships" id="260" r:id="R8a545714557d48f0"/>
    <p:sldId xmlns:r="http://schemas.openxmlformats.org/officeDocument/2006/relationships" id="261" r:id="Rbb8d0d088628476c"/>
    <p:sldId xmlns:r="http://schemas.openxmlformats.org/officeDocument/2006/relationships" id="262" r:id="R496795d45065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ccc310d8d4144" /><Relationship Type="http://schemas.openxmlformats.org/officeDocument/2006/relationships/slide" Target="/ppt/slides/slide1.xml" Id="R3bbc5972ff0f4955" /><Relationship Type="http://schemas.openxmlformats.org/officeDocument/2006/relationships/slide" Target="/ppt/slides/slide2.xml" Id="R822ab6192af247a6" /><Relationship Type="http://schemas.openxmlformats.org/officeDocument/2006/relationships/slide" Target="/ppt/slides/slide3.xml" Id="Rde8146fcddbd4579" /><Relationship Type="http://schemas.openxmlformats.org/officeDocument/2006/relationships/slide" Target="/ppt/slides/slide4.xml" Id="R164a67665a7b45ca" /><Relationship Type="http://schemas.openxmlformats.org/officeDocument/2006/relationships/slide" Target="/ppt/slides/slide5.xml" Id="R8a545714557d48f0" /><Relationship Type="http://schemas.openxmlformats.org/officeDocument/2006/relationships/slide" Target="/ppt/slides/slide6.xml" Id="Rbb8d0d088628476c" /><Relationship Type="http://schemas.openxmlformats.org/officeDocument/2006/relationships/slide" Target="/ppt/slides/slide7.xml" Id="R496795d45065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c51cd679314d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d29ff47cb420c" /><Relationship Type="http://schemas.openxmlformats.org/officeDocument/2006/relationships/theme" Target="/ppt/slideMasters/theme/theme1.xml" Id="R6aa5e0017e0342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3d29ff47cb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13019d0fb41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70c96d0fd4f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031feaad149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128cc15e4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3473f0f43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ca2887c65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d73b616a745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JACEL INVEST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5 084 724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3 749 420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5 215 933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228 837 104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235 154 237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ANFINNSEN THON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ANFINNSEN THON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 ANFINNSEN THON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cathrin@mac.com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992 097 280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JACEL INVEST AS</a:t>
            </a:r>
          </a:p>
        </p:txBody>
      </p:sp>
    </p:spTree>
  </p:cSld>
  <p:clrMapOvr>
    <a:masterClrMapping xmlns:a="http://schemas.openxmlformats.org/drawingml/2006/main"/>
  </p:clrMapOvr>
</p:sld>
</file>