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b9b8be43e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83b4df8e1444a"/>
  </p:sldMasterIdLst>
  <p:sldIdLst>
    <p:sldId xmlns:r="http://schemas.openxmlformats.org/officeDocument/2006/relationships" id="256" r:id="Ra8e4f96d24264835"/>
    <p:sldId xmlns:r="http://schemas.openxmlformats.org/officeDocument/2006/relationships" id="257" r:id="Rcd39306da9a6417b"/>
    <p:sldId xmlns:r="http://schemas.openxmlformats.org/officeDocument/2006/relationships" id="258" r:id="Rbf2416b2b1a74db0"/>
    <p:sldId xmlns:r="http://schemas.openxmlformats.org/officeDocument/2006/relationships" id="259" r:id="R19326850230b4776"/>
    <p:sldId xmlns:r="http://schemas.openxmlformats.org/officeDocument/2006/relationships" id="260" r:id="Rf650cade0aeb4270"/>
    <p:sldId xmlns:r="http://schemas.openxmlformats.org/officeDocument/2006/relationships" id="261" r:id="Re28560db8d454f55"/>
    <p:sldId xmlns:r="http://schemas.openxmlformats.org/officeDocument/2006/relationships" id="262" r:id="Rf76123bca638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83b4df8e1444a" /><Relationship Type="http://schemas.openxmlformats.org/officeDocument/2006/relationships/slide" Target="/ppt/slides/slide1.xml" Id="Ra8e4f96d24264835" /><Relationship Type="http://schemas.openxmlformats.org/officeDocument/2006/relationships/slide" Target="/ppt/slides/slide2.xml" Id="Rcd39306da9a6417b" /><Relationship Type="http://schemas.openxmlformats.org/officeDocument/2006/relationships/slide" Target="/ppt/slides/slide3.xml" Id="Rbf2416b2b1a74db0" /><Relationship Type="http://schemas.openxmlformats.org/officeDocument/2006/relationships/slide" Target="/ppt/slides/slide4.xml" Id="R19326850230b4776" /><Relationship Type="http://schemas.openxmlformats.org/officeDocument/2006/relationships/slide" Target="/ppt/slides/slide5.xml" Id="Rf650cade0aeb4270" /><Relationship Type="http://schemas.openxmlformats.org/officeDocument/2006/relationships/slide" Target="/ppt/slides/slide6.xml" Id="Re28560db8d454f55" /><Relationship Type="http://schemas.openxmlformats.org/officeDocument/2006/relationships/slide" Target="/ppt/slides/slide7.xml" Id="Rf76123bca638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018b6695d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91e4645d34b98" /><Relationship Type="http://schemas.openxmlformats.org/officeDocument/2006/relationships/theme" Target="/ppt/slideMasters/theme/theme1.xml" Id="R0397284a7b3e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91e4645d3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15a4beb1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96a99303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6f4f088c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f9bc02558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f7633610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b82131fd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ffcd78352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CASI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CASI FINANS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7 682 446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10 025 395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143 111 885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151 953 554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MAY ANFINNSEN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ANFINNSEN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SINA HEIDIE FISCHER ANFINNSEN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ANFINNSEN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panfinnsen@mac.com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