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60e72bb42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c9de739f340f5"/>
  </p:sldMasterIdLst>
  <p:sldIdLst>
    <p:sldId xmlns:r="http://schemas.openxmlformats.org/officeDocument/2006/relationships" id="256" r:id="R670793719fa44d12"/>
    <p:sldId xmlns:r="http://schemas.openxmlformats.org/officeDocument/2006/relationships" id="257" r:id="Rfffd423191fa411b"/>
    <p:sldId xmlns:r="http://schemas.openxmlformats.org/officeDocument/2006/relationships" id="258" r:id="Rcfcd806aebc440f6"/>
    <p:sldId xmlns:r="http://schemas.openxmlformats.org/officeDocument/2006/relationships" id="259" r:id="Re59289c777cb48b4"/>
    <p:sldId xmlns:r="http://schemas.openxmlformats.org/officeDocument/2006/relationships" id="260" r:id="Re42dc3a9c43d45ad"/>
    <p:sldId xmlns:r="http://schemas.openxmlformats.org/officeDocument/2006/relationships" id="261" r:id="Rbd11074e56b64f28"/>
    <p:sldId xmlns:r="http://schemas.openxmlformats.org/officeDocument/2006/relationships" id="262" r:id="R668eaab433cd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c9de739f340f5" /><Relationship Type="http://schemas.openxmlformats.org/officeDocument/2006/relationships/slide" Target="/ppt/slides/slide1.xml" Id="R670793719fa44d12" /><Relationship Type="http://schemas.openxmlformats.org/officeDocument/2006/relationships/slide" Target="/ppt/slides/slide2.xml" Id="Rfffd423191fa411b" /><Relationship Type="http://schemas.openxmlformats.org/officeDocument/2006/relationships/slide" Target="/ppt/slides/slide3.xml" Id="Rcfcd806aebc440f6" /><Relationship Type="http://schemas.openxmlformats.org/officeDocument/2006/relationships/slide" Target="/ppt/slides/slide4.xml" Id="Re59289c777cb48b4" /><Relationship Type="http://schemas.openxmlformats.org/officeDocument/2006/relationships/slide" Target="/ppt/slides/slide5.xml" Id="Re42dc3a9c43d45ad" /><Relationship Type="http://schemas.openxmlformats.org/officeDocument/2006/relationships/slide" Target="/ppt/slides/slide6.xml" Id="Rbd11074e56b64f28" /><Relationship Type="http://schemas.openxmlformats.org/officeDocument/2006/relationships/slide" Target="/ppt/slides/slide7.xml" Id="R668eaab433cd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f547aa8bd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346fc880405e" /><Relationship Type="http://schemas.openxmlformats.org/officeDocument/2006/relationships/theme" Target="/ppt/slideMasters/theme/theme1.xml" Id="Rab8f5e99cc66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b346fc880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88c24051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166732c3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3a0f1a000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8c6f9c7f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1ad6d9e6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442561191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81a9b2632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12 945 056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−3 579 195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385 596 414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409 003 712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ANFINNSEN ØIEN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FINANS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JACEL INVEST AS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 ANFINNSEN THON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ANFINNSEN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perchr@pecaeiendom.no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PECA EIENDOM AS</a:t>
            </a:r>
          </a:p>
        </p:txBody>
      </p:sp>
    </p:spTree>
  </p:cSld>
  <p:clrMapOvr>
    <a:masterClrMapping xmlns:a="http://schemas.openxmlformats.org/drawingml/2006/main"/>
  </p:clrMapOvr>
</p:sld>
</file>