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c99350a673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0f1ead097a4c7b"/>
  </p:sldMasterIdLst>
  <p:sldIdLst>
    <p:sldId xmlns:r="http://schemas.openxmlformats.org/officeDocument/2006/relationships" id="256" r:id="Rb9b95bf8c03040e0"/>
    <p:sldId xmlns:r="http://schemas.openxmlformats.org/officeDocument/2006/relationships" id="257" r:id="R5042412cac50412c"/>
    <p:sldId xmlns:r="http://schemas.openxmlformats.org/officeDocument/2006/relationships" id="258" r:id="R16df3c6a69d64e54"/>
    <p:sldId xmlns:r="http://schemas.openxmlformats.org/officeDocument/2006/relationships" id="259" r:id="Rd705c8591b034c67"/>
    <p:sldId xmlns:r="http://schemas.openxmlformats.org/officeDocument/2006/relationships" id="260" r:id="R618568710df14811"/>
    <p:sldId xmlns:r="http://schemas.openxmlformats.org/officeDocument/2006/relationships" id="261" r:id="Rbca2e195b0ad4c86"/>
    <p:sldId xmlns:r="http://schemas.openxmlformats.org/officeDocument/2006/relationships" id="262" r:id="Rc1645df7834a44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f1ead097a4c7b" /><Relationship Type="http://schemas.openxmlformats.org/officeDocument/2006/relationships/slide" Target="/ppt/slides/slide1.xml" Id="Rb9b95bf8c03040e0" /><Relationship Type="http://schemas.openxmlformats.org/officeDocument/2006/relationships/slide" Target="/ppt/slides/slide2.xml" Id="R5042412cac50412c" /><Relationship Type="http://schemas.openxmlformats.org/officeDocument/2006/relationships/slide" Target="/ppt/slides/slide3.xml" Id="R16df3c6a69d64e54" /><Relationship Type="http://schemas.openxmlformats.org/officeDocument/2006/relationships/slide" Target="/ppt/slides/slide4.xml" Id="Rd705c8591b034c67" /><Relationship Type="http://schemas.openxmlformats.org/officeDocument/2006/relationships/slide" Target="/ppt/slides/slide5.xml" Id="R618568710df14811" /><Relationship Type="http://schemas.openxmlformats.org/officeDocument/2006/relationships/slide" Target="/ppt/slides/slide6.xml" Id="Rbca2e195b0ad4c86" /><Relationship Type="http://schemas.openxmlformats.org/officeDocument/2006/relationships/slide" Target="/ppt/slides/slide7.xml" Id="Rc1645df7834a44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824496371245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b4c12d1914c03" /><Relationship Type="http://schemas.openxmlformats.org/officeDocument/2006/relationships/theme" Target="/ppt/slideMasters/theme/theme1.xml" Id="R7856d53d74764c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db4c12d1914c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5e2536018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51f32a5b945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e78286b524d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bb6679baf40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223fe9286846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7e91e929e49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86e70049b44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MORRAN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19 446 339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202 787 319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206 761 608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STEENSLAND MORTEN HODNE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21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morten@skagenkaien.no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992 097 892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MORRAN AS</a:t>
            </a:r>
          </a:p>
        </p:txBody>
      </p:sp>
    </p:spTree>
  </p:cSld>
  <p:clrMapOvr>
    <a:masterClrMapping xmlns:a="http://schemas.openxmlformats.org/drawingml/2006/main"/>
  </p:clrMapOvr>
</p:sld>
</file>