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475c3a9bb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edade83cb44d5"/>
  </p:sldMasterIdLst>
  <p:sldIdLst>
    <p:sldId xmlns:r="http://schemas.openxmlformats.org/officeDocument/2006/relationships" id="256" r:id="Re2cdb703993c4ac0"/>
    <p:sldId xmlns:r="http://schemas.openxmlformats.org/officeDocument/2006/relationships" id="257" r:id="R851a7ed705114bb7"/>
    <p:sldId xmlns:r="http://schemas.openxmlformats.org/officeDocument/2006/relationships" id="258" r:id="R94e7a7c0de374f29"/>
    <p:sldId xmlns:r="http://schemas.openxmlformats.org/officeDocument/2006/relationships" id="259" r:id="R21d92374bb2a483f"/>
    <p:sldId xmlns:r="http://schemas.openxmlformats.org/officeDocument/2006/relationships" id="260" r:id="R879060e677714a78"/>
    <p:sldId xmlns:r="http://schemas.openxmlformats.org/officeDocument/2006/relationships" id="261" r:id="Rc80c4476efac450c"/>
    <p:sldId xmlns:r="http://schemas.openxmlformats.org/officeDocument/2006/relationships" id="262" r:id="R0d8b4a2a897f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edade83cb44d5" /><Relationship Type="http://schemas.openxmlformats.org/officeDocument/2006/relationships/slide" Target="/ppt/slides/slide1.xml" Id="Re2cdb703993c4ac0" /><Relationship Type="http://schemas.openxmlformats.org/officeDocument/2006/relationships/slide" Target="/ppt/slides/slide2.xml" Id="R851a7ed705114bb7" /><Relationship Type="http://schemas.openxmlformats.org/officeDocument/2006/relationships/slide" Target="/ppt/slides/slide3.xml" Id="R94e7a7c0de374f29" /><Relationship Type="http://schemas.openxmlformats.org/officeDocument/2006/relationships/slide" Target="/ppt/slides/slide4.xml" Id="R21d92374bb2a483f" /><Relationship Type="http://schemas.openxmlformats.org/officeDocument/2006/relationships/slide" Target="/ppt/slides/slide5.xml" Id="R879060e677714a78" /><Relationship Type="http://schemas.openxmlformats.org/officeDocument/2006/relationships/slide" Target="/ppt/slides/slide6.xml" Id="Rc80c4476efac450c" /><Relationship Type="http://schemas.openxmlformats.org/officeDocument/2006/relationships/slide" Target="/ppt/slides/slide7.xml" Id="R0d8b4a2a897f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37c23b475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913d20de4555" /><Relationship Type="http://schemas.openxmlformats.org/officeDocument/2006/relationships/theme" Target="/ppt/slideMasters/theme/theme1.xml" Id="R8d48c6b52a82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c913d20de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a2cb97dde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30661b5b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e8716a9f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169a93af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827f9f50a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f8a5142644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f10ab9c03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MATTERHORN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532 791 625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565 620 894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ANNA T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MATTERHORN AS</a:t>
            </a:r>
          </a:p>
        </p:txBody>
      </p:sp>
    </p:spTree>
  </p:cSld>
  <p:clrMapOvr>
    <a:masterClrMapping xmlns:a="http://schemas.openxmlformats.org/drawingml/2006/main"/>
  </p:clrMapOvr>
</p:sld>
</file>