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97bb5934e94f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3ea4f460f452f"/>
  </p:sldMasterIdLst>
  <p:sldIdLst>
    <p:sldId xmlns:r="http://schemas.openxmlformats.org/officeDocument/2006/relationships" id="256" r:id="Rffec224f490b45be"/>
    <p:sldId xmlns:r="http://schemas.openxmlformats.org/officeDocument/2006/relationships" id="257" r:id="Rf4697886f19e46e5"/>
    <p:sldId xmlns:r="http://schemas.openxmlformats.org/officeDocument/2006/relationships" id="258" r:id="Re5d0ec1b947445b1"/>
    <p:sldId xmlns:r="http://schemas.openxmlformats.org/officeDocument/2006/relationships" id="259" r:id="R7bc0ac97d0904868"/>
    <p:sldId xmlns:r="http://schemas.openxmlformats.org/officeDocument/2006/relationships" id="260" r:id="Rd13c179afe454e9c"/>
    <p:sldId xmlns:r="http://schemas.openxmlformats.org/officeDocument/2006/relationships" id="261" r:id="R3cfe3beb1dee4bf1"/>
    <p:sldId xmlns:r="http://schemas.openxmlformats.org/officeDocument/2006/relationships" id="262" r:id="R44f41a824211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3ea4f460f452f" /><Relationship Type="http://schemas.openxmlformats.org/officeDocument/2006/relationships/slide" Target="/ppt/slides/slide1.xml" Id="Rffec224f490b45be" /><Relationship Type="http://schemas.openxmlformats.org/officeDocument/2006/relationships/slide" Target="/ppt/slides/slide2.xml" Id="Rf4697886f19e46e5" /><Relationship Type="http://schemas.openxmlformats.org/officeDocument/2006/relationships/slide" Target="/ppt/slides/slide3.xml" Id="Re5d0ec1b947445b1" /><Relationship Type="http://schemas.openxmlformats.org/officeDocument/2006/relationships/slide" Target="/ppt/slides/slide4.xml" Id="R7bc0ac97d0904868" /><Relationship Type="http://schemas.openxmlformats.org/officeDocument/2006/relationships/slide" Target="/ppt/slides/slide5.xml" Id="Rd13c179afe454e9c" /><Relationship Type="http://schemas.openxmlformats.org/officeDocument/2006/relationships/slide" Target="/ppt/slides/slide6.xml" Id="R3cfe3beb1dee4bf1" /><Relationship Type="http://schemas.openxmlformats.org/officeDocument/2006/relationships/slide" Target="/ppt/slides/slide7.xml" Id="R44f41a824211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0835909844a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0e9f3f3894d69" /><Relationship Type="http://schemas.openxmlformats.org/officeDocument/2006/relationships/theme" Target="/ppt/slideMasters/theme/theme1.xml" Id="Rf303a6c05c1c4f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10e9f3f3894d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1b50ac84d44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4a27cd57348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e751c4983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303592e12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86e2a56b242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bfc62b9664c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aa66cf68a4e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SUNNEGA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44 947 442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601 815 180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629 881 573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RAMM AXEL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