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d9ee04608047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1ae23adae847da"/>
  </p:sldMasterIdLst>
  <p:sldIdLst>
    <p:sldId xmlns:r="http://schemas.openxmlformats.org/officeDocument/2006/relationships" id="256" r:id="Rf9d23f6625e04f84"/>
    <p:sldId xmlns:r="http://schemas.openxmlformats.org/officeDocument/2006/relationships" id="257" r:id="R377a404b04364c13"/>
    <p:sldId xmlns:r="http://schemas.openxmlformats.org/officeDocument/2006/relationships" id="258" r:id="R2d0d4e6baf7d4606"/>
    <p:sldId xmlns:r="http://schemas.openxmlformats.org/officeDocument/2006/relationships" id="259" r:id="R676c8552bfd54625"/>
    <p:sldId xmlns:r="http://schemas.openxmlformats.org/officeDocument/2006/relationships" id="260" r:id="R3f34eeaa3bff4272"/>
    <p:sldId xmlns:r="http://schemas.openxmlformats.org/officeDocument/2006/relationships" id="261" r:id="R58dc413812a6418f"/>
    <p:sldId xmlns:r="http://schemas.openxmlformats.org/officeDocument/2006/relationships" id="262" r:id="Rd2f4e9ff5be54d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1ae23adae847da" /><Relationship Type="http://schemas.openxmlformats.org/officeDocument/2006/relationships/slide" Target="/ppt/slides/slide1.xml" Id="Rf9d23f6625e04f84" /><Relationship Type="http://schemas.openxmlformats.org/officeDocument/2006/relationships/slide" Target="/ppt/slides/slide2.xml" Id="R377a404b04364c13" /><Relationship Type="http://schemas.openxmlformats.org/officeDocument/2006/relationships/slide" Target="/ppt/slides/slide3.xml" Id="R2d0d4e6baf7d4606" /><Relationship Type="http://schemas.openxmlformats.org/officeDocument/2006/relationships/slide" Target="/ppt/slides/slide4.xml" Id="R676c8552bfd54625" /><Relationship Type="http://schemas.openxmlformats.org/officeDocument/2006/relationships/slide" Target="/ppt/slides/slide5.xml" Id="R3f34eeaa3bff4272" /><Relationship Type="http://schemas.openxmlformats.org/officeDocument/2006/relationships/slide" Target="/ppt/slides/slide6.xml" Id="R58dc413812a6418f" /><Relationship Type="http://schemas.openxmlformats.org/officeDocument/2006/relationships/slide" Target="/ppt/slides/slide7.xml" Id="Rd2f4e9ff5be54d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0f45e5d9241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b0398ca494492" /><Relationship Type="http://schemas.openxmlformats.org/officeDocument/2006/relationships/theme" Target="/ppt/slideMasters/theme/theme1.xml" Id="R9ff1b378a9a74a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5b0398ca4944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f9e8bdedf4b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14f4358b844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9b0046d114b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b412e76eb47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56e568ccc44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83e3c089b4c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e3a6d691145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WEISSHORN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WEISSHORN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43 321 224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613 517 917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641 865 759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ASPELIN RAMM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ninette.jurs@aspelinramm.no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992 100 109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WEISSHORN AS</a:t>
            </a:r>
          </a:p>
        </p:txBody>
      </p:sp>
    </p:spTree>
  </p:cSld>
  <p:clrMapOvr>
    <a:masterClrMapping xmlns:a="http://schemas.openxmlformats.org/drawingml/2006/main"/>
  </p:clrMapOvr>
</p:sld>
</file>