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e47d08350a4f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a3dc736083494e"/>
  </p:sldMasterIdLst>
  <p:sldIdLst>
    <p:sldId xmlns:r="http://schemas.openxmlformats.org/officeDocument/2006/relationships" id="256" r:id="Re0d29b52634f4e4e"/>
    <p:sldId xmlns:r="http://schemas.openxmlformats.org/officeDocument/2006/relationships" id="257" r:id="R69d2e1b421a64f35"/>
    <p:sldId xmlns:r="http://schemas.openxmlformats.org/officeDocument/2006/relationships" id="258" r:id="Rc8dfcd14b663433e"/>
    <p:sldId xmlns:r="http://schemas.openxmlformats.org/officeDocument/2006/relationships" id="259" r:id="Rbbed783b7eb34ed5"/>
    <p:sldId xmlns:r="http://schemas.openxmlformats.org/officeDocument/2006/relationships" id="260" r:id="R2310e365ae6844bc"/>
    <p:sldId xmlns:r="http://schemas.openxmlformats.org/officeDocument/2006/relationships" id="261" r:id="R0cdd7fee95d14d16"/>
    <p:sldId xmlns:r="http://schemas.openxmlformats.org/officeDocument/2006/relationships" id="262" r:id="R804f146aaa7545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a3dc736083494e" /><Relationship Type="http://schemas.openxmlformats.org/officeDocument/2006/relationships/slide" Target="/ppt/slides/slide1.xml" Id="Re0d29b52634f4e4e" /><Relationship Type="http://schemas.openxmlformats.org/officeDocument/2006/relationships/slide" Target="/ppt/slides/slide2.xml" Id="R69d2e1b421a64f35" /><Relationship Type="http://schemas.openxmlformats.org/officeDocument/2006/relationships/slide" Target="/ppt/slides/slide3.xml" Id="Rc8dfcd14b663433e" /><Relationship Type="http://schemas.openxmlformats.org/officeDocument/2006/relationships/slide" Target="/ppt/slides/slide4.xml" Id="Rbbed783b7eb34ed5" /><Relationship Type="http://schemas.openxmlformats.org/officeDocument/2006/relationships/slide" Target="/ppt/slides/slide5.xml" Id="R2310e365ae6844bc" /><Relationship Type="http://schemas.openxmlformats.org/officeDocument/2006/relationships/slide" Target="/ppt/slides/slide6.xml" Id="R0cdd7fee95d14d16" /><Relationship Type="http://schemas.openxmlformats.org/officeDocument/2006/relationships/slide" Target="/ppt/slides/slide7.xml" Id="R804f146aaa7545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732add927d4e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391ebd1b14bd1" /><Relationship Type="http://schemas.openxmlformats.org/officeDocument/2006/relationships/theme" Target="/ppt/slideMasters/theme/theme1.xml" Id="R0fb781ca89ff40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5391ebd1b14b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2c94343d448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90ab48e724a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6966d31a545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9a9acf28445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d1c8f444c43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b6cde468e43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afbc2318045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ROTHORN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ROTHORN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47 015 442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521 369 042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589 994 565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RAMM HENNING ASTRUP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ninette.jurs@aspelinramm.no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992 100 117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ROTHORN AS</a:t>
            </a:r>
          </a:p>
        </p:txBody>
      </p:sp>
    </p:spTree>
  </p:cSld>
  <p:clrMapOvr>
    <a:masterClrMapping xmlns:a="http://schemas.openxmlformats.org/drawingml/2006/main"/>
  </p:clrMapOvr>
</p:sld>
</file>