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fddb9b300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0cd0d7bc34b51"/>
  </p:sldMasterIdLst>
  <p:sldIdLst>
    <p:sldId xmlns:r="http://schemas.openxmlformats.org/officeDocument/2006/relationships" id="256" r:id="R32d021eac10c4fc8"/>
    <p:sldId xmlns:r="http://schemas.openxmlformats.org/officeDocument/2006/relationships" id="257" r:id="R986bec4069eb41bf"/>
    <p:sldId xmlns:r="http://schemas.openxmlformats.org/officeDocument/2006/relationships" id="258" r:id="Rf5f78fa3b47c4f29"/>
    <p:sldId xmlns:r="http://schemas.openxmlformats.org/officeDocument/2006/relationships" id="259" r:id="R104453dd0d33465e"/>
    <p:sldId xmlns:r="http://schemas.openxmlformats.org/officeDocument/2006/relationships" id="260" r:id="Rd6b70845fbec42e8"/>
    <p:sldId xmlns:r="http://schemas.openxmlformats.org/officeDocument/2006/relationships" id="261" r:id="R6d4ddc63bc79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0cd0d7bc34b51" /><Relationship Type="http://schemas.openxmlformats.org/officeDocument/2006/relationships/slide" Target="/ppt/slides/slide1.xml" Id="R32d021eac10c4fc8" /><Relationship Type="http://schemas.openxmlformats.org/officeDocument/2006/relationships/slide" Target="/ppt/slides/slide2.xml" Id="R986bec4069eb41bf" /><Relationship Type="http://schemas.openxmlformats.org/officeDocument/2006/relationships/slide" Target="/ppt/slides/slide3.xml" Id="Rf5f78fa3b47c4f29" /><Relationship Type="http://schemas.openxmlformats.org/officeDocument/2006/relationships/slide" Target="/ppt/slides/slide4.xml" Id="R104453dd0d33465e" /><Relationship Type="http://schemas.openxmlformats.org/officeDocument/2006/relationships/slide" Target="/ppt/slides/slide5.xml" Id="Rd6b70845fbec42e8" /><Relationship Type="http://schemas.openxmlformats.org/officeDocument/2006/relationships/slide" Target="/ppt/slides/slide6.xml" Id="R6d4ddc63bc79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a14159828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f8c4d8264c54" /><Relationship Type="http://schemas.openxmlformats.org/officeDocument/2006/relationships/theme" Target="/ppt/slideMasters/theme/theme1.xml" Id="R492eee70f84c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ef8c4d826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fe7cef52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96c2c1c6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6ba08329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068478f3a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139e5b33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67885863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