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1fa22e6d0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17557bc574d78"/>
  </p:sldMasterIdLst>
  <p:sldIdLst>
    <p:sldId xmlns:r="http://schemas.openxmlformats.org/officeDocument/2006/relationships" id="256" r:id="Ra6ec91c5139042a9"/>
    <p:sldId xmlns:r="http://schemas.openxmlformats.org/officeDocument/2006/relationships" id="257" r:id="R14b691979ae24226"/>
    <p:sldId xmlns:r="http://schemas.openxmlformats.org/officeDocument/2006/relationships" id="258" r:id="Rcf490eab39e4413d"/>
    <p:sldId xmlns:r="http://schemas.openxmlformats.org/officeDocument/2006/relationships" id="259" r:id="Rd8d22f10ae58428f"/>
    <p:sldId xmlns:r="http://schemas.openxmlformats.org/officeDocument/2006/relationships" id="260" r:id="R31aa4189e17d44a3"/>
    <p:sldId xmlns:r="http://schemas.openxmlformats.org/officeDocument/2006/relationships" id="261" r:id="R2eeaa9779a5840e7"/>
    <p:sldId xmlns:r="http://schemas.openxmlformats.org/officeDocument/2006/relationships" id="262" r:id="Ra7b50e76d515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17557bc574d78" /><Relationship Type="http://schemas.openxmlformats.org/officeDocument/2006/relationships/slide" Target="/ppt/slides/slide1.xml" Id="Ra6ec91c5139042a9" /><Relationship Type="http://schemas.openxmlformats.org/officeDocument/2006/relationships/slide" Target="/ppt/slides/slide2.xml" Id="R14b691979ae24226" /><Relationship Type="http://schemas.openxmlformats.org/officeDocument/2006/relationships/slide" Target="/ppt/slides/slide3.xml" Id="Rcf490eab39e4413d" /><Relationship Type="http://schemas.openxmlformats.org/officeDocument/2006/relationships/slide" Target="/ppt/slides/slide4.xml" Id="Rd8d22f10ae58428f" /><Relationship Type="http://schemas.openxmlformats.org/officeDocument/2006/relationships/slide" Target="/ppt/slides/slide5.xml" Id="R31aa4189e17d44a3" /><Relationship Type="http://schemas.openxmlformats.org/officeDocument/2006/relationships/slide" Target="/ppt/slides/slide6.xml" Id="R2eeaa9779a5840e7" /><Relationship Type="http://schemas.openxmlformats.org/officeDocument/2006/relationships/slide" Target="/ppt/slides/slide7.xml" Id="Ra7b50e76d515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661429db7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c2be41554f3b" /><Relationship Type="http://schemas.openxmlformats.org/officeDocument/2006/relationships/theme" Target="/ppt/slideMasters/theme/theme1.xml" Id="R66543ca7bc52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7c2be4155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1fdf061b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71615ec0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ee7554f4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6c34981c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4557b171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ee1de44a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afe9fbdd6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