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07e9e075614b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d22ccc4d7d406a"/>
  </p:sldMasterIdLst>
  <p:sldIdLst>
    <p:sldId xmlns:r="http://schemas.openxmlformats.org/officeDocument/2006/relationships" id="256" r:id="Rcfb93ea408df4424"/>
    <p:sldId xmlns:r="http://schemas.openxmlformats.org/officeDocument/2006/relationships" id="257" r:id="R90c1376d698e499b"/>
    <p:sldId xmlns:r="http://schemas.openxmlformats.org/officeDocument/2006/relationships" id="258" r:id="R44567420875e4e41"/>
    <p:sldId xmlns:r="http://schemas.openxmlformats.org/officeDocument/2006/relationships" id="259" r:id="R1fab6624a2af453a"/>
    <p:sldId xmlns:r="http://schemas.openxmlformats.org/officeDocument/2006/relationships" id="260" r:id="Rb89805877d0e44cf"/>
    <p:sldId xmlns:r="http://schemas.openxmlformats.org/officeDocument/2006/relationships" id="261" r:id="Rd56b3a8ed4d244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d22ccc4d7d406a" /><Relationship Type="http://schemas.openxmlformats.org/officeDocument/2006/relationships/slide" Target="/ppt/slides/slide1.xml" Id="Rcfb93ea408df4424" /><Relationship Type="http://schemas.openxmlformats.org/officeDocument/2006/relationships/slide" Target="/ppt/slides/slide2.xml" Id="R90c1376d698e499b" /><Relationship Type="http://schemas.openxmlformats.org/officeDocument/2006/relationships/slide" Target="/ppt/slides/slide3.xml" Id="R44567420875e4e41" /><Relationship Type="http://schemas.openxmlformats.org/officeDocument/2006/relationships/slide" Target="/ppt/slides/slide4.xml" Id="R1fab6624a2af453a" /><Relationship Type="http://schemas.openxmlformats.org/officeDocument/2006/relationships/slide" Target="/ppt/slides/slide5.xml" Id="Rb89805877d0e44cf" /><Relationship Type="http://schemas.openxmlformats.org/officeDocument/2006/relationships/slide" Target="/ppt/slides/slide6.xml" Id="Rd56b3a8ed4d244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dfd78fbb0848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15fc73a954b91" /><Relationship Type="http://schemas.openxmlformats.org/officeDocument/2006/relationships/theme" Target="/ppt/slideMasters/theme/theme1.xml" Id="Re9b5d7328f4b45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915fc73a954b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aafb51bd148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4282d072a43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d0b2d188646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cc55ea8224e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3d333af4946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272c86cc440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RAHATT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Berget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2009 Nordby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992 108 673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