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263b86270741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1b545a41ae4406"/>
  </p:sldMasterIdLst>
  <p:sldIdLst>
    <p:sldId xmlns:r="http://schemas.openxmlformats.org/officeDocument/2006/relationships" id="256" r:id="R8e392df333994eb8"/>
    <p:sldId xmlns:r="http://schemas.openxmlformats.org/officeDocument/2006/relationships" id="257" r:id="R1818b083ca474a6b"/>
    <p:sldId xmlns:r="http://schemas.openxmlformats.org/officeDocument/2006/relationships" id="258" r:id="R5130c08a621b4e6f"/>
    <p:sldId xmlns:r="http://schemas.openxmlformats.org/officeDocument/2006/relationships" id="259" r:id="Rb2c3d3f180054642"/>
    <p:sldId xmlns:r="http://schemas.openxmlformats.org/officeDocument/2006/relationships" id="260" r:id="R1ab63172a41443d0"/>
    <p:sldId xmlns:r="http://schemas.openxmlformats.org/officeDocument/2006/relationships" id="261" r:id="Rf0e6f6a676c04089"/>
    <p:sldId xmlns:r="http://schemas.openxmlformats.org/officeDocument/2006/relationships" id="262" r:id="R99d56fa9ecb544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1b545a41ae4406" /><Relationship Type="http://schemas.openxmlformats.org/officeDocument/2006/relationships/slide" Target="/ppt/slides/slide1.xml" Id="R8e392df333994eb8" /><Relationship Type="http://schemas.openxmlformats.org/officeDocument/2006/relationships/slide" Target="/ppt/slides/slide2.xml" Id="R1818b083ca474a6b" /><Relationship Type="http://schemas.openxmlformats.org/officeDocument/2006/relationships/slide" Target="/ppt/slides/slide3.xml" Id="R5130c08a621b4e6f" /><Relationship Type="http://schemas.openxmlformats.org/officeDocument/2006/relationships/slide" Target="/ppt/slides/slide4.xml" Id="Rb2c3d3f180054642" /><Relationship Type="http://schemas.openxmlformats.org/officeDocument/2006/relationships/slide" Target="/ppt/slides/slide5.xml" Id="R1ab63172a41443d0" /><Relationship Type="http://schemas.openxmlformats.org/officeDocument/2006/relationships/slide" Target="/ppt/slides/slide6.xml" Id="Rf0e6f6a676c04089" /><Relationship Type="http://schemas.openxmlformats.org/officeDocument/2006/relationships/slide" Target="/ppt/slides/slide7.xml" Id="R99d56fa9ecb544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70b12d0d1b48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5283528104c85" /><Relationship Type="http://schemas.openxmlformats.org/officeDocument/2006/relationships/theme" Target="/ppt/slideMasters/theme/theme1.xml" Id="Rf37b3483a88d4c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35283528104c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825a0397743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9f0ea17574e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9a78c657746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5a5994ba742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7dc94cad04d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c217c237c41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7f0f4066b47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RAHATT AS ble etablert [år] og holder til i Nordby.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9 818 055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273 101 619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273 198 046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RANDI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Berget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2009 Nordby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