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33c60a165c45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2e3ae04a64911"/>
  </p:sldMasterIdLst>
  <p:sldIdLst>
    <p:sldId xmlns:r="http://schemas.openxmlformats.org/officeDocument/2006/relationships" id="256" r:id="Rff444d85fb894d23"/>
    <p:sldId xmlns:r="http://schemas.openxmlformats.org/officeDocument/2006/relationships" id="257" r:id="Rfb9d5e1592084047"/>
    <p:sldId xmlns:r="http://schemas.openxmlformats.org/officeDocument/2006/relationships" id="258" r:id="Rc573921b99a449f8"/>
    <p:sldId xmlns:r="http://schemas.openxmlformats.org/officeDocument/2006/relationships" id="259" r:id="R4ea0c0f3b50c4367"/>
    <p:sldId xmlns:r="http://schemas.openxmlformats.org/officeDocument/2006/relationships" id="260" r:id="Rfddd1e51e44c4e33"/>
    <p:sldId xmlns:r="http://schemas.openxmlformats.org/officeDocument/2006/relationships" id="261" r:id="R6892e4a5c39d4f82"/>
    <p:sldId xmlns:r="http://schemas.openxmlformats.org/officeDocument/2006/relationships" id="262" r:id="R7bc82bb8b3004c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2e3ae04a64911" /><Relationship Type="http://schemas.openxmlformats.org/officeDocument/2006/relationships/slide" Target="/ppt/slides/slide1.xml" Id="Rff444d85fb894d23" /><Relationship Type="http://schemas.openxmlformats.org/officeDocument/2006/relationships/slide" Target="/ppt/slides/slide2.xml" Id="Rfb9d5e1592084047" /><Relationship Type="http://schemas.openxmlformats.org/officeDocument/2006/relationships/slide" Target="/ppt/slides/slide3.xml" Id="Rc573921b99a449f8" /><Relationship Type="http://schemas.openxmlformats.org/officeDocument/2006/relationships/slide" Target="/ppt/slides/slide4.xml" Id="R4ea0c0f3b50c4367" /><Relationship Type="http://schemas.openxmlformats.org/officeDocument/2006/relationships/slide" Target="/ppt/slides/slide5.xml" Id="Rfddd1e51e44c4e33" /><Relationship Type="http://schemas.openxmlformats.org/officeDocument/2006/relationships/slide" Target="/ppt/slides/slide6.xml" Id="R6892e4a5c39d4f82" /><Relationship Type="http://schemas.openxmlformats.org/officeDocument/2006/relationships/slide" Target="/ppt/slides/slide7.xml" Id="R7bc82bb8b3004c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da63713c349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21242bc8a4166" /><Relationship Type="http://schemas.openxmlformats.org/officeDocument/2006/relationships/theme" Target="/ppt/slideMasters/theme/theme1.xml" Id="Rbfe53826ae974b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521242bc8a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89e01982747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d37b32ff644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87396d156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d85e4be0b4e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b7a46a78a4b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f20f79ff045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0a807a13743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19 705 399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343 800 947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343 969 818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