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366dfda96c4f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ce01332f04c86"/>
  </p:sldMasterIdLst>
  <p:sldIdLst>
    <p:sldId xmlns:r="http://schemas.openxmlformats.org/officeDocument/2006/relationships" id="256" r:id="R31500d46764c4dd1"/>
    <p:sldId xmlns:r="http://schemas.openxmlformats.org/officeDocument/2006/relationships" id="257" r:id="R3cd9267778844cb6"/>
    <p:sldId xmlns:r="http://schemas.openxmlformats.org/officeDocument/2006/relationships" id="258" r:id="R90959bb71afb4ded"/>
    <p:sldId xmlns:r="http://schemas.openxmlformats.org/officeDocument/2006/relationships" id="259" r:id="Rdfd562f888f142ff"/>
    <p:sldId xmlns:r="http://schemas.openxmlformats.org/officeDocument/2006/relationships" id="260" r:id="R7f918053db5f4ae4"/>
    <p:sldId xmlns:r="http://schemas.openxmlformats.org/officeDocument/2006/relationships" id="261" r:id="R9e63d5020be448cc"/>
    <p:sldId xmlns:r="http://schemas.openxmlformats.org/officeDocument/2006/relationships" id="262" r:id="R7d88f52a0719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ce01332f04c86" /><Relationship Type="http://schemas.openxmlformats.org/officeDocument/2006/relationships/slide" Target="/ppt/slides/slide1.xml" Id="R31500d46764c4dd1" /><Relationship Type="http://schemas.openxmlformats.org/officeDocument/2006/relationships/slide" Target="/ppt/slides/slide2.xml" Id="R3cd9267778844cb6" /><Relationship Type="http://schemas.openxmlformats.org/officeDocument/2006/relationships/slide" Target="/ppt/slides/slide3.xml" Id="R90959bb71afb4ded" /><Relationship Type="http://schemas.openxmlformats.org/officeDocument/2006/relationships/slide" Target="/ppt/slides/slide4.xml" Id="Rdfd562f888f142ff" /><Relationship Type="http://schemas.openxmlformats.org/officeDocument/2006/relationships/slide" Target="/ppt/slides/slide5.xml" Id="R7f918053db5f4ae4" /><Relationship Type="http://schemas.openxmlformats.org/officeDocument/2006/relationships/slide" Target="/ppt/slides/slide6.xml" Id="R9e63d5020be448cc" /><Relationship Type="http://schemas.openxmlformats.org/officeDocument/2006/relationships/slide" Target="/ppt/slides/slide7.xml" Id="R7d88f52a0719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39d87d37848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258a948014cf6" /><Relationship Type="http://schemas.openxmlformats.org/officeDocument/2006/relationships/theme" Target="/ppt/slideMasters/theme/theme1.xml" Id="R4f093d6d390e4b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c258a948014c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7fc9edac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48a0f989f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b5ff2e5e1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86cec2b6c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b68976ff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c7bec126e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7a548fcb2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23 921 639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427 018 623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427 350 950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