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f3d083c83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c623fd06140da"/>
  </p:sldMasterIdLst>
  <p:sldIdLst>
    <p:sldId xmlns:r="http://schemas.openxmlformats.org/officeDocument/2006/relationships" id="256" r:id="R3fa064317b4841ac"/>
    <p:sldId xmlns:r="http://schemas.openxmlformats.org/officeDocument/2006/relationships" id="257" r:id="R21669ad15ee84f36"/>
    <p:sldId xmlns:r="http://schemas.openxmlformats.org/officeDocument/2006/relationships" id="258" r:id="R3d028e1f23b44e2a"/>
    <p:sldId xmlns:r="http://schemas.openxmlformats.org/officeDocument/2006/relationships" id="259" r:id="R767f20c6b9f54e1f"/>
    <p:sldId xmlns:r="http://schemas.openxmlformats.org/officeDocument/2006/relationships" id="260" r:id="Rb742dc3d69404320"/>
    <p:sldId xmlns:r="http://schemas.openxmlformats.org/officeDocument/2006/relationships" id="261" r:id="R317c3651bf1a42a6"/>
    <p:sldId xmlns:r="http://schemas.openxmlformats.org/officeDocument/2006/relationships" id="262" r:id="R1a3e54967b56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c623fd06140da" /><Relationship Type="http://schemas.openxmlformats.org/officeDocument/2006/relationships/slide" Target="/ppt/slides/slide1.xml" Id="R3fa064317b4841ac" /><Relationship Type="http://schemas.openxmlformats.org/officeDocument/2006/relationships/slide" Target="/ppt/slides/slide2.xml" Id="R21669ad15ee84f36" /><Relationship Type="http://schemas.openxmlformats.org/officeDocument/2006/relationships/slide" Target="/ppt/slides/slide3.xml" Id="R3d028e1f23b44e2a" /><Relationship Type="http://schemas.openxmlformats.org/officeDocument/2006/relationships/slide" Target="/ppt/slides/slide4.xml" Id="R767f20c6b9f54e1f" /><Relationship Type="http://schemas.openxmlformats.org/officeDocument/2006/relationships/slide" Target="/ppt/slides/slide5.xml" Id="Rb742dc3d69404320" /><Relationship Type="http://schemas.openxmlformats.org/officeDocument/2006/relationships/slide" Target="/ppt/slides/slide6.xml" Id="R317c3651bf1a42a6" /><Relationship Type="http://schemas.openxmlformats.org/officeDocument/2006/relationships/slide" Target="/ppt/slides/slide7.xml" Id="R1a3e54967b56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824e98a34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94717bd9948a3" /><Relationship Type="http://schemas.openxmlformats.org/officeDocument/2006/relationships/theme" Target="/ppt/slideMasters/theme/theme1.xml" Id="Ra8305d131fbb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94717bd99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8547c9d58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c1b6a6b2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0dfc30026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4eceaad29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3e4872207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418918ab8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fa017e89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36 083 759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374 591 473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376 189 077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