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91637050c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6aa08bf9504bd1"/>
  </p:sldMasterIdLst>
  <p:sldIdLst>
    <p:sldId xmlns:r="http://schemas.openxmlformats.org/officeDocument/2006/relationships" id="256" r:id="Re06c6a5fa98d43c4"/>
    <p:sldId xmlns:r="http://schemas.openxmlformats.org/officeDocument/2006/relationships" id="257" r:id="R2b0a34118f8d4287"/>
    <p:sldId xmlns:r="http://schemas.openxmlformats.org/officeDocument/2006/relationships" id="258" r:id="R97a7d8010cca460b"/>
    <p:sldId xmlns:r="http://schemas.openxmlformats.org/officeDocument/2006/relationships" id="259" r:id="Racfb64716360491b"/>
    <p:sldId xmlns:r="http://schemas.openxmlformats.org/officeDocument/2006/relationships" id="260" r:id="Rd00b7c95555f4d77"/>
    <p:sldId xmlns:r="http://schemas.openxmlformats.org/officeDocument/2006/relationships" id="261" r:id="Rf9b5395b49ef40b9"/>
    <p:sldId xmlns:r="http://schemas.openxmlformats.org/officeDocument/2006/relationships" id="262" r:id="Rce96b351a08b49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aa08bf9504bd1" /><Relationship Type="http://schemas.openxmlformats.org/officeDocument/2006/relationships/slide" Target="/ppt/slides/slide1.xml" Id="Re06c6a5fa98d43c4" /><Relationship Type="http://schemas.openxmlformats.org/officeDocument/2006/relationships/slide" Target="/ppt/slides/slide2.xml" Id="R2b0a34118f8d4287" /><Relationship Type="http://schemas.openxmlformats.org/officeDocument/2006/relationships/slide" Target="/ppt/slides/slide3.xml" Id="R97a7d8010cca460b" /><Relationship Type="http://schemas.openxmlformats.org/officeDocument/2006/relationships/slide" Target="/ppt/slides/slide4.xml" Id="Racfb64716360491b" /><Relationship Type="http://schemas.openxmlformats.org/officeDocument/2006/relationships/slide" Target="/ppt/slides/slide5.xml" Id="Rd00b7c95555f4d77" /><Relationship Type="http://schemas.openxmlformats.org/officeDocument/2006/relationships/slide" Target="/ppt/slides/slide6.xml" Id="Rf9b5395b49ef40b9" /><Relationship Type="http://schemas.openxmlformats.org/officeDocument/2006/relationships/slide" Target="/ppt/slides/slide7.xml" Id="Rce96b351a08b49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fc6854e7847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2ea11f5d24ab1" /><Relationship Type="http://schemas.openxmlformats.org/officeDocument/2006/relationships/theme" Target="/ppt/slideMasters/theme/theme1.xml" Id="R9735205dc94748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2ea11f5d24a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bbfd279ea42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50adb9f7c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22365add041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00ae7240948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1b613bb79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72011391b44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1410e76a0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25 681 250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387 873 326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394 922 517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