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c0c05e610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ebeff687d47d7"/>
  </p:sldMasterIdLst>
  <p:sldIdLst>
    <p:sldId xmlns:r="http://schemas.openxmlformats.org/officeDocument/2006/relationships" id="256" r:id="R73e4700b561a49a7"/>
    <p:sldId xmlns:r="http://schemas.openxmlformats.org/officeDocument/2006/relationships" id="257" r:id="R4d5eea58655f4cb0"/>
    <p:sldId xmlns:r="http://schemas.openxmlformats.org/officeDocument/2006/relationships" id="258" r:id="Rc0f09078e568430d"/>
    <p:sldId xmlns:r="http://schemas.openxmlformats.org/officeDocument/2006/relationships" id="259" r:id="R63a37abbf7ba47bc"/>
    <p:sldId xmlns:r="http://schemas.openxmlformats.org/officeDocument/2006/relationships" id="260" r:id="R0a28fc8602d54d30"/>
    <p:sldId xmlns:r="http://schemas.openxmlformats.org/officeDocument/2006/relationships" id="261" r:id="Rfe9c5731a6b44da1"/>
    <p:sldId xmlns:r="http://schemas.openxmlformats.org/officeDocument/2006/relationships" id="262" r:id="R01186952b00d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ebeff687d47d7" /><Relationship Type="http://schemas.openxmlformats.org/officeDocument/2006/relationships/slide" Target="/ppt/slides/slide1.xml" Id="R73e4700b561a49a7" /><Relationship Type="http://schemas.openxmlformats.org/officeDocument/2006/relationships/slide" Target="/ppt/slides/slide2.xml" Id="R4d5eea58655f4cb0" /><Relationship Type="http://schemas.openxmlformats.org/officeDocument/2006/relationships/slide" Target="/ppt/slides/slide3.xml" Id="Rc0f09078e568430d" /><Relationship Type="http://schemas.openxmlformats.org/officeDocument/2006/relationships/slide" Target="/ppt/slides/slide4.xml" Id="R63a37abbf7ba47bc" /><Relationship Type="http://schemas.openxmlformats.org/officeDocument/2006/relationships/slide" Target="/ppt/slides/slide5.xml" Id="R0a28fc8602d54d30" /><Relationship Type="http://schemas.openxmlformats.org/officeDocument/2006/relationships/slide" Target="/ppt/slides/slide6.xml" Id="Rfe9c5731a6b44da1" /><Relationship Type="http://schemas.openxmlformats.org/officeDocument/2006/relationships/slide" Target="/ppt/slides/slide7.xml" Id="R01186952b00d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e10a611e8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e0592b0948e3" /><Relationship Type="http://schemas.openxmlformats.org/officeDocument/2006/relationships/theme" Target="/ppt/slideMasters/theme/theme1.xml" Id="R79dc5fed3434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7e0592b09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565985b7e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c604ce129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a2b1752f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7e0d21f4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d6323d833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36285038e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7f873bbe2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2 589 605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ELEN MARIE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