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fc922a7cf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2240458594ac8"/>
  </p:sldMasterIdLst>
  <p:sldIdLst>
    <p:sldId xmlns:r="http://schemas.openxmlformats.org/officeDocument/2006/relationships" id="256" r:id="R95a787ec4e7b44c5"/>
    <p:sldId xmlns:r="http://schemas.openxmlformats.org/officeDocument/2006/relationships" id="257" r:id="R227b64426b78427c"/>
    <p:sldId xmlns:r="http://schemas.openxmlformats.org/officeDocument/2006/relationships" id="258" r:id="Rfca392b7f8a94cb9"/>
    <p:sldId xmlns:r="http://schemas.openxmlformats.org/officeDocument/2006/relationships" id="259" r:id="Ra2b032a6c532458f"/>
    <p:sldId xmlns:r="http://schemas.openxmlformats.org/officeDocument/2006/relationships" id="260" r:id="R33e363bd95f549d1"/>
    <p:sldId xmlns:r="http://schemas.openxmlformats.org/officeDocument/2006/relationships" id="261" r:id="Rebce4d6598904c69"/>
    <p:sldId xmlns:r="http://schemas.openxmlformats.org/officeDocument/2006/relationships" id="262" r:id="Ra107cd53257c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2240458594ac8" /><Relationship Type="http://schemas.openxmlformats.org/officeDocument/2006/relationships/slide" Target="/ppt/slides/slide1.xml" Id="R95a787ec4e7b44c5" /><Relationship Type="http://schemas.openxmlformats.org/officeDocument/2006/relationships/slide" Target="/ppt/slides/slide2.xml" Id="R227b64426b78427c" /><Relationship Type="http://schemas.openxmlformats.org/officeDocument/2006/relationships/slide" Target="/ppt/slides/slide3.xml" Id="Rfca392b7f8a94cb9" /><Relationship Type="http://schemas.openxmlformats.org/officeDocument/2006/relationships/slide" Target="/ppt/slides/slide4.xml" Id="Ra2b032a6c532458f" /><Relationship Type="http://schemas.openxmlformats.org/officeDocument/2006/relationships/slide" Target="/ppt/slides/slide5.xml" Id="R33e363bd95f549d1" /><Relationship Type="http://schemas.openxmlformats.org/officeDocument/2006/relationships/slide" Target="/ppt/slides/slide6.xml" Id="Rebce4d6598904c69" /><Relationship Type="http://schemas.openxmlformats.org/officeDocument/2006/relationships/slide" Target="/ppt/slides/slide7.xml" Id="Ra107cd53257c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0af20a1dc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9398e59a44ea" /><Relationship Type="http://schemas.openxmlformats.org/officeDocument/2006/relationships/theme" Target="/ppt/slideMasters/theme/theme1.xml" Id="R6e53ca18669d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b9398e59a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80f7bc91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75c91462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cb9f52cbd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f0653460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f8d89041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e5ba1e11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64356f02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MARIELLE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