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24cbba34a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2972371d3408c"/>
  </p:sldMasterIdLst>
  <p:sldIdLst>
    <p:sldId xmlns:r="http://schemas.openxmlformats.org/officeDocument/2006/relationships" id="256" r:id="R4b0cbbc78ccf4ad3"/>
    <p:sldId xmlns:r="http://schemas.openxmlformats.org/officeDocument/2006/relationships" id="257" r:id="R1d80f011489b471b"/>
    <p:sldId xmlns:r="http://schemas.openxmlformats.org/officeDocument/2006/relationships" id="258" r:id="Ra29b22ff43464c93"/>
    <p:sldId xmlns:r="http://schemas.openxmlformats.org/officeDocument/2006/relationships" id="259" r:id="Rddce70e364064f06"/>
    <p:sldId xmlns:r="http://schemas.openxmlformats.org/officeDocument/2006/relationships" id="260" r:id="R73e5ff50beaa4453"/>
    <p:sldId xmlns:r="http://schemas.openxmlformats.org/officeDocument/2006/relationships" id="261" r:id="Re23c0d2943be4280"/>
    <p:sldId xmlns:r="http://schemas.openxmlformats.org/officeDocument/2006/relationships" id="262" r:id="R87150f0edb97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2972371d3408c" /><Relationship Type="http://schemas.openxmlformats.org/officeDocument/2006/relationships/slide" Target="/ppt/slides/slide1.xml" Id="R4b0cbbc78ccf4ad3" /><Relationship Type="http://schemas.openxmlformats.org/officeDocument/2006/relationships/slide" Target="/ppt/slides/slide2.xml" Id="R1d80f011489b471b" /><Relationship Type="http://schemas.openxmlformats.org/officeDocument/2006/relationships/slide" Target="/ppt/slides/slide3.xml" Id="Ra29b22ff43464c93" /><Relationship Type="http://schemas.openxmlformats.org/officeDocument/2006/relationships/slide" Target="/ppt/slides/slide4.xml" Id="Rddce70e364064f06" /><Relationship Type="http://schemas.openxmlformats.org/officeDocument/2006/relationships/slide" Target="/ppt/slides/slide5.xml" Id="R73e5ff50beaa4453" /><Relationship Type="http://schemas.openxmlformats.org/officeDocument/2006/relationships/slide" Target="/ppt/slides/slide6.xml" Id="Re23c0d2943be4280" /><Relationship Type="http://schemas.openxmlformats.org/officeDocument/2006/relationships/slide" Target="/ppt/slides/slide7.xml" Id="R87150f0edb97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763dda7f0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2df0ebcc4fae" /><Relationship Type="http://schemas.openxmlformats.org/officeDocument/2006/relationships/theme" Target="/ppt/slideMasters/theme/theme1.xml" Id="Rb4034808208e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72df0ebcc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6dd2251a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a65829e2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358102ff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93a5430c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2a8852cc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b40c6fad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6b8432a3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2 963 438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MARTHEA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