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13c542daa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2bc0bc7ae4568"/>
  </p:sldMasterIdLst>
  <p:sldIdLst>
    <p:sldId xmlns:r="http://schemas.openxmlformats.org/officeDocument/2006/relationships" id="256" r:id="R0a06a26dc34c409c"/>
    <p:sldId xmlns:r="http://schemas.openxmlformats.org/officeDocument/2006/relationships" id="257" r:id="Rb08067a4f187411c"/>
    <p:sldId xmlns:r="http://schemas.openxmlformats.org/officeDocument/2006/relationships" id="258" r:id="Rf564bed78cb04ace"/>
    <p:sldId xmlns:r="http://schemas.openxmlformats.org/officeDocument/2006/relationships" id="259" r:id="Rcd4979fb93e04d18"/>
    <p:sldId xmlns:r="http://schemas.openxmlformats.org/officeDocument/2006/relationships" id="260" r:id="Rd2892ccbf55b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2bc0bc7ae4568" /><Relationship Type="http://schemas.openxmlformats.org/officeDocument/2006/relationships/slide" Target="/ppt/slides/slide1.xml" Id="R0a06a26dc34c409c" /><Relationship Type="http://schemas.openxmlformats.org/officeDocument/2006/relationships/slide" Target="/ppt/slides/slide2.xml" Id="Rb08067a4f187411c" /><Relationship Type="http://schemas.openxmlformats.org/officeDocument/2006/relationships/slide" Target="/ppt/slides/slide3.xml" Id="Rf564bed78cb04ace" /><Relationship Type="http://schemas.openxmlformats.org/officeDocument/2006/relationships/slide" Target="/ppt/slides/slide4.xml" Id="Rcd4979fb93e04d18" /><Relationship Type="http://schemas.openxmlformats.org/officeDocument/2006/relationships/slide" Target="/ppt/slides/slide5.xml" Id="Rd2892ccbf55b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235efa348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fef40fddd479b" /><Relationship Type="http://schemas.openxmlformats.org/officeDocument/2006/relationships/theme" Target="/ppt/slideMasters/theme/theme1.xml" Id="R51d1d205698c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fef40fddd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21fd398a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79351e24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b4703e225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03e2bc395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0cf277b4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