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11649cadb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18c534e864b68"/>
  </p:sldMasterIdLst>
  <p:sldIdLst>
    <p:sldId xmlns:r="http://schemas.openxmlformats.org/officeDocument/2006/relationships" id="256" r:id="R4f4a2a2ebfdd4980"/>
    <p:sldId xmlns:r="http://schemas.openxmlformats.org/officeDocument/2006/relationships" id="257" r:id="R850ead353f784036"/>
    <p:sldId xmlns:r="http://schemas.openxmlformats.org/officeDocument/2006/relationships" id="258" r:id="R64bf7d7c9a1148c7"/>
    <p:sldId xmlns:r="http://schemas.openxmlformats.org/officeDocument/2006/relationships" id="259" r:id="Re7299879bc5d4bce"/>
    <p:sldId xmlns:r="http://schemas.openxmlformats.org/officeDocument/2006/relationships" id="260" r:id="R9e546e8e5f1141a2"/>
    <p:sldId xmlns:r="http://schemas.openxmlformats.org/officeDocument/2006/relationships" id="261" r:id="R522a95f1fb0f421c"/>
    <p:sldId xmlns:r="http://schemas.openxmlformats.org/officeDocument/2006/relationships" id="262" r:id="R88eedbd49c4a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18c534e864b68" /><Relationship Type="http://schemas.openxmlformats.org/officeDocument/2006/relationships/slide" Target="/ppt/slides/slide1.xml" Id="R4f4a2a2ebfdd4980" /><Relationship Type="http://schemas.openxmlformats.org/officeDocument/2006/relationships/slide" Target="/ppt/slides/slide2.xml" Id="R850ead353f784036" /><Relationship Type="http://schemas.openxmlformats.org/officeDocument/2006/relationships/slide" Target="/ppt/slides/slide3.xml" Id="R64bf7d7c9a1148c7" /><Relationship Type="http://schemas.openxmlformats.org/officeDocument/2006/relationships/slide" Target="/ppt/slides/slide4.xml" Id="Re7299879bc5d4bce" /><Relationship Type="http://schemas.openxmlformats.org/officeDocument/2006/relationships/slide" Target="/ppt/slides/slide5.xml" Id="R9e546e8e5f1141a2" /><Relationship Type="http://schemas.openxmlformats.org/officeDocument/2006/relationships/slide" Target="/ppt/slides/slide6.xml" Id="R522a95f1fb0f421c" /><Relationship Type="http://schemas.openxmlformats.org/officeDocument/2006/relationships/slide" Target="/ppt/slides/slide7.xml" Id="R88eedbd49c4a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1d67be018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da84da6c54d6b" /><Relationship Type="http://schemas.openxmlformats.org/officeDocument/2006/relationships/theme" Target="/ppt/slideMasters/theme/theme1.xml" Id="R8bbbce9fa1c5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da84da6c5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de5a3e7e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a0a6193b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bd498a1d2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38674687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a5610bd3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899bb2b4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3038e6dc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