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8af1ae0fc341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367d0f34bc48ea"/>
  </p:sldMasterIdLst>
  <p:sldIdLst>
    <p:sldId xmlns:r="http://schemas.openxmlformats.org/officeDocument/2006/relationships" id="256" r:id="R82ae479a612b42be"/>
    <p:sldId xmlns:r="http://schemas.openxmlformats.org/officeDocument/2006/relationships" id="257" r:id="R342d960c56904d45"/>
    <p:sldId xmlns:r="http://schemas.openxmlformats.org/officeDocument/2006/relationships" id="258" r:id="R4e6b5fae5fc648ba"/>
    <p:sldId xmlns:r="http://schemas.openxmlformats.org/officeDocument/2006/relationships" id="259" r:id="Rb4cc6fe651054e27"/>
    <p:sldId xmlns:r="http://schemas.openxmlformats.org/officeDocument/2006/relationships" id="260" r:id="Ra4b39f9f9fae4156"/>
    <p:sldId xmlns:r="http://schemas.openxmlformats.org/officeDocument/2006/relationships" id="261" r:id="R8139b39914d44f09"/>
    <p:sldId xmlns:r="http://schemas.openxmlformats.org/officeDocument/2006/relationships" id="262" r:id="R692a55def4e74d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67d0f34bc48ea" /><Relationship Type="http://schemas.openxmlformats.org/officeDocument/2006/relationships/slide" Target="/ppt/slides/slide1.xml" Id="R82ae479a612b42be" /><Relationship Type="http://schemas.openxmlformats.org/officeDocument/2006/relationships/slide" Target="/ppt/slides/slide2.xml" Id="R342d960c56904d45" /><Relationship Type="http://schemas.openxmlformats.org/officeDocument/2006/relationships/slide" Target="/ppt/slides/slide3.xml" Id="R4e6b5fae5fc648ba" /><Relationship Type="http://schemas.openxmlformats.org/officeDocument/2006/relationships/slide" Target="/ppt/slides/slide4.xml" Id="Rb4cc6fe651054e27" /><Relationship Type="http://schemas.openxmlformats.org/officeDocument/2006/relationships/slide" Target="/ppt/slides/slide5.xml" Id="Ra4b39f9f9fae4156" /><Relationship Type="http://schemas.openxmlformats.org/officeDocument/2006/relationships/slide" Target="/ppt/slides/slide6.xml" Id="R8139b39914d44f09" /><Relationship Type="http://schemas.openxmlformats.org/officeDocument/2006/relationships/slide" Target="/ppt/slides/slide7.xml" Id="R692a55def4e74d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04b67f2ae47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f941fc9b14053" /><Relationship Type="http://schemas.openxmlformats.org/officeDocument/2006/relationships/theme" Target="/ppt/slideMasters/theme/theme1.xml" Id="Ra17bde717b034b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bf941fc9b140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36de86eff49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dad285fd744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2e621e9f04f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9814e4d4544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f4cdf3ab54f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0404e848246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c10fbc1ff45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BANDED PEAK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BANDED PEAK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BANDED PEAK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BANDED PEAK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BANDED PEAK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BANDED PEAK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5 271 397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33 741 095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33 745 146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BANDED PEAK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BAKØY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BANDED PEAK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Hoslegata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992 136 863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BANDED PEAK AS</a:t>
            </a:r>
          </a:p>
        </p:txBody>
      </p:sp>
    </p:spTree>
  </p:cSld>
  <p:clrMapOvr>
    <a:masterClrMapping xmlns:a="http://schemas.openxmlformats.org/drawingml/2006/main"/>
  </p:clrMapOvr>
</p:sld>
</file>