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e6cbd33bb749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3682a29fb244c2"/>
  </p:sldMasterIdLst>
  <p:sldIdLst>
    <p:sldId xmlns:r="http://schemas.openxmlformats.org/officeDocument/2006/relationships" id="256" r:id="Re2ca1e4e51b14e9b"/>
    <p:sldId xmlns:r="http://schemas.openxmlformats.org/officeDocument/2006/relationships" id="257" r:id="R025db7c3bf5345bb"/>
    <p:sldId xmlns:r="http://schemas.openxmlformats.org/officeDocument/2006/relationships" id="258" r:id="R6ce40015bb8b49ce"/>
    <p:sldId xmlns:r="http://schemas.openxmlformats.org/officeDocument/2006/relationships" id="259" r:id="R212ab5a80fbd445c"/>
    <p:sldId xmlns:r="http://schemas.openxmlformats.org/officeDocument/2006/relationships" id="260" r:id="R9a3674bf37244a66"/>
    <p:sldId xmlns:r="http://schemas.openxmlformats.org/officeDocument/2006/relationships" id="261" r:id="R854fbc683fa34ba2"/>
    <p:sldId xmlns:r="http://schemas.openxmlformats.org/officeDocument/2006/relationships" id="262" r:id="Rde275a5b2de849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682a29fb244c2" /><Relationship Type="http://schemas.openxmlformats.org/officeDocument/2006/relationships/slide" Target="/ppt/slides/slide1.xml" Id="Re2ca1e4e51b14e9b" /><Relationship Type="http://schemas.openxmlformats.org/officeDocument/2006/relationships/slide" Target="/ppt/slides/slide2.xml" Id="R025db7c3bf5345bb" /><Relationship Type="http://schemas.openxmlformats.org/officeDocument/2006/relationships/slide" Target="/ppt/slides/slide3.xml" Id="R6ce40015bb8b49ce" /><Relationship Type="http://schemas.openxmlformats.org/officeDocument/2006/relationships/slide" Target="/ppt/slides/slide4.xml" Id="R212ab5a80fbd445c" /><Relationship Type="http://schemas.openxmlformats.org/officeDocument/2006/relationships/slide" Target="/ppt/slides/slide5.xml" Id="R9a3674bf37244a66" /><Relationship Type="http://schemas.openxmlformats.org/officeDocument/2006/relationships/slide" Target="/ppt/slides/slide6.xml" Id="R854fbc683fa34ba2" /><Relationship Type="http://schemas.openxmlformats.org/officeDocument/2006/relationships/slide" Target="/ppt/slides/slide7.xml" Id="Rde275a5b2de849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7bccb36ff43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2b3fe49c444cc" /><Relationship Type="http://schemas.openxmlformats.org/officeDocument/2006/relationships/theme" Target="/ppt/slideMasters/theme/theme1.xml" Id="Rffaa1ef3a69341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72b3fe49c444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7f43a37c74c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cde8a93294c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b2d06dfa247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4b8c64c044b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5a1cccb4d49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a4f54031641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1ae80273c49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GABLER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ACCOUNTING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28 619 213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4 464 105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3 615 931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1 753 188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8 217 897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992 142 278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