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ebf02f508b4d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e8581bcfcc44cf"/>
  </p:sldMasterIdLst>
  <p:sldIdLst>
    <p:sldId xmlns:r="http://schemas.openxmlformats.org/officeDocument/2006/relationships" id="256" r:id="R59cfb7511fab4517"/>
    <p:sldId xmlns:r="http://schemas.openxmlformats.org/officeDocument/2006/relationships" id="257" r:id="R992bfaa124cb4114"/>
    <p:sldId xmlns:r="http://schemas.openxmlformats.org/officeDocument/2006/relationships" id="258" r:id="Rb6f392bb32644c41"/>
    <p:sldId xmlns:r="http://schemas.openxmlformats.org/officeDocument/2006/relationships" id="259" r:id="R7ca10790e8bf4ac8"/>
    <p:sldId xmlns:r="http://schemas.openxmlformats.org/officeDocument/2006/relationships" id="260" r:id="R273c47f745654a62"/>
    <p:sldId xmlns:r="http://schemas.openxmlformats.org/officeDocument/2006/relationships" id="261" r:id="Rb9ca22cf15744817"/>
    <p:sldId xmlns:r="http://schemas.openxmlformats.org/officeDocument/2006/relationships" id="262" r:id="R811b5d130f104c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8581bcfcc44cf" /><Relationship Type="http://schemas.openxmlformats.org/officeDocument/2006/relationships/slide" Target="/ppt/slides/slide1.xml" Id="R59cfb7511fab4517" /><Relationship Type="http://schemas.openxmlformats.org/officeDocument/2006/relationships/slide" Target="/ppt/slides/slide2.xml" Id="R992bfaa124cb4114" /><Relationship Type="http://schemas.openxmlformats.org/officeDocument/2006/relationships/slide" Target="/ppt/slides/slide3.xml" Id="Rb6f392bb32644c41" /><Relationship Type="http://schemas.openxmlformats.org/officeDocument/2006/relationships/slide" Target="/ppt/slides/slide4.xml" Id="R7ca10790e8bf4ac8" /><Relationship Type="http://schemas.openxmlformats.org/officeDocument/2006/relationships/slide" Target="/ppt/slides/slide5.xml" Id="R273c47f745654a62" /><Relationship Type="http://schemas.openxmlformats.org/officeDocument/2006/relationships/slide" Target="/ppt/slides/slide6.xml" Id="Rb9ca22cf15744817" /><Relationship Type="http://schemas.openxmlformats.org/officeDocument/2006/relationships/slide" Target="/ppt/slides/slide7.xml" Id="R811b5d130f104c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554ef8e1f43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04f9c08684c62" /><Relationship Type="http://schemas.openxmlformats.org/officeDocument/2006/relationships/theme" Target="/ppt/slideMasters/theme/theme1.xml" Id="Rf97a52b0f6544f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804f9c08684c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4b9a35e9e4d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0d3b2a4f945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7e809e96144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a5b97bf1d44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1b7599f1d41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8c37626b944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172ead9c347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KOLVIK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−305 869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20 078 653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29 523 894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29 652 933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 THOMAS HÅGENSTAD RANUM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kent-tr@online.no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992 145 285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