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fc204537b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6cac852074c18"/>
  </p:sldMasterIdLst>
  <p:sldIdLst>
    <p:sldId xmlns:r="http://schemas.openxmlformats.org/officeDocument/2006/relationships" id="256" r:id="R143586f9d1fe49f0"/>
    <p:sldId xmlns:r="http://schemas.openxmlformats.org/officeDocument/2006/relationships" id="257" r:id="R1708e0a79a934fac"/>
    <p:sldId xmlns:r="http://schemas.openxmlformats.org/officeDocument/2006/relationships" id="258" r:id="Re1343697161e4b42"/>
    <p:sldId xmlns:r="http://schemas.openxmlformats.org/officeDocument/2006/relationships" id="259" r:id="R1bd5ec5eec9d4021"/>
    <p:sldId xmlns:r="http://schemas.openxmlformats.org/officeDocument/2006/relationships" id="260" r:id="Rfcd3ddb4fa1a439e"/>
    <p:sldId xmlns:r="http://schemas.openxmlformats.org/officeDocument/2006/relationships" id="261" r:id="R261c2dc21e1e4c4d"/>
    <p:sldId xmlns:r="http://schemas.openxmlformats.org/officeDocument/2006/relationships" id="262" r:id="R3ef37174b0ba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6cac852074c18" /><Relationship Type="http://schemas.openxmlformats.org/officeDocument/2006/relationships/slide" Target="/ppt/slides/slide1.xml" Id="R143586f9d1fe49f0" /><Relationship Type="http://schemas.openxmlformats.org/officeDocument/2006/relationships/slide" Target="/ppt/slides/slide2.xml" Id="R1708e0a79a934fac" /><Relationship Type="http://schemas.openxmlformats.org/officeDocument/2006/relationships/slide" Target="/ppt/slides/slide3.xml" Id="Re1343697161e4b42" /><Relationship Type="http://schemas.openxmlformats.org/officeDocument/2006/relationships/slide" Target="/ppt/slides/slide4.xml" Id="R1bd5ec5eec9d4021" /><Relationship Type="http://schemas.openxmlformats.org/officeDocument/2006/relationships/slide" Target="/ppt/slides/slide5.xml" Id="Rfcd3ddb4fa1a439e" /><Relationship Type="http://schemas.openxmlformats.org/officeDocument/2006/relationships/slide" Target="/ppt/slides/slide6.xml" Id="R261c2dc21e1e4c4d" /><Relationship Type="http://schemas.openxmlformats.org/officeDocument/2006/relationships/slide" Target="/ppt/slides/slide7.xml" Id="R3ef37174b0ba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774370e5a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fbbd8925487e" /><Relationship Type="http://schemas.openxmlformats.org/officeDocument/2006/relationships/theme" Target="/ppt/slideMasters/theme/theme1.xml" Id="Rac7108d0945f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1fbbd8925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4523d57a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81f26be6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2349a2f8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1162c69c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281ea9bbf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70b4fa9e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f52984099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