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56ca7180f743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6db440656941fe"/>
  </p:sldMasterIdLst>
  <p:sldIdLst>
    <p:sldId xmlns:r="http://schemas.openxmlformats.org/officeDocument/2006/relationships" id="256" r:id="R6103fd96a8c64955"/>
    <p:sldId xmlns:r="http://schemas.openxmlformats.org/officeDocument/2006/relationships" id="257" r:id="R86532b2f3cf64056"/>
    <p:sldId xmlns:r="http://schemas.openxmlformats.org/officeDocument/2006/relationships" id="258" r:id="R4ff1fe6286ea4e2d"/>
    <p:sldId xmlns:r="http://schemas.openxmlformats.org/officeDocument/2006/relationships" id="259" r:id="R446d5b7c09f748f0"/>
    <p:sldId xmlns:r="http://schemas.openxmlformats.org/officeDocument/2006/relationships" id="260" r:id="R4157dcf816a54cf6"/>
    <p:sldId xmlns:r="http://schemas.openxmlformats.org/officeDocument/2006/relationships" id="261" r:id="R9269dc4cfc45445a"/>
    <p:sldId xmlns:r="http://schemas.openxmlformats.org/officeDocument/2006/relationships" id="262" r:id="Rc7db536f31804b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db440656941fe" /><Relationship Type="http://schemas.openxmlformats.org/officeDocument/2006/relationships/slide" Target="/ppt/slides/slide1.xml" Id="R6103fd96a8c64955" /><Relationship Type="http://schemas.openxmlformats.org/officeDocument/2006/relationships/slide" Target="/ppt/slides/slide2.xml" Id="R86532b2f3cf64056" /><Relationship Type="http://schemas.openxmlformats.org/officeDocument/2006/relationships/slide" Target="/ppt/slides/slide3.xml" Id="R4ff1fe6286ea4e2d" /><Relationship Type="http://schemas.openxmlformats.org/officeDocument/2006/relationships/slide" Target="/ppt/slides/slide4.xml" Id="R446d5b7c09f748f0" /><Relationship Type="http://schemas.openxmlformats.org/officeDocument/2006/relationships/slide" Target="/ppt/slides/slide5.xml" Id="R4157dcf816a54cf6" /><Relationship Type="http://schemas.openxmlformats.org/officeDocument/2006/relationships/slide" Target="/ppt/slides/slide6.xml" Id="R9269dc4cfc45445a" /><Relationship Type="http://schemas.openxmlformats.org/officeDocument/2006/relationships/slide" Target="/ppt/slides/slide7.xml" Id="Rc7db536f31804b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4988c5d87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b996af477414c" /><Relationship Type="http://schemas.openxmlformats.org/officeDocument/2006/relationships/theme" Target="/ppt/slideMasters/theme/theme1.xml" Id="R777b07fb84bc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b996af477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6e4f18ccf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cd82f332940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ff27760e9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a2f02601f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f374f46684c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c569ea5e449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d514d548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STANLEY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STANLEY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22 116 131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25 126 078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KØPKE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Erling Køpke Paulsen, Høvikveien 56B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992 156 562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STANLEY INVEST AS</a:t>
            </a:r>
          </a:p>
        </p:txBody>
      </p:sp>
    </p:spTree>
  </p:cSld>
  <p:clrMapOvr>
    <a:masterClrMapping xmlns:a="http://schemas.openxmlformats.org/drawingml/2006/main"/>
  </p:clrMapOvr>
</p:sld>
</file>