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66e6aebadce4a1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cdad377d0b4fb1"/>
  </p:sldMasterIdLst>
  <p:sldIdLst>
    <p:sldId xmlns:r="http://schemas.openxmlformats.org/officeDocument/2006/relationships" id="256" r:id="Rc9046a6bb9b342ba"/>
    <p:sldId xmlns:r="http://schemas.openxmlformats.org/officeDocument/2006/relationships" id="257" r:id="R76253c2c237247ad"/>
    <p:sldId xmlns:r="http://schemas.openxmlformats.org/officeDocument/2006/relationships" id="258" r:id="R72ab3ac844f040f5"/>
    <p:sldId xmlns:r="http://schemas.openxmlformats.org/officeDocument/2006/relationships" id="259" r:id="Re64f0d3cacf24d8f"/>
    <p:sldId xmlns:r="http://schemas.openxmlformats.org/officeDocument/2006/relationships" id="260" r:id="R5634f17a93b74388"/>
    <p:sldId xmlns:r="http://schemas.openxmlformats.org/officeDocument/2006/relationships" id="261" r:id="Rda0b92afe0f44326"/>
    <p:sldId xmlns:r="http://schemas.openxmlformats.org/officeDocument/2006/relationships" id="262" r:id="Re0a8a4f5410b44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cdad377d0b4fb1" /><Relationship Type="http://schemas.openxmlformats.org/officeDocument/2006/relationships/slide" Target="/ppt/slides/slide1.xml" Id="Rc9046a6bb9b342ba" /><Relationship Type="http://schemas.openxmlformats.org/officeDocument/2006/relationships/slide" Target="/ppt/slides/slide2.xml" Id="R76253c2c237247ad" /><Relationship Type="http://schemas.openxmlformats.org/officeDocument/2006/relationships/slide" Target="/ppt/slides/slide3.xml" Id="R72ab3ac844f040f5" /><Relationship Type="http://schemas.openxmlformats.org/officeDocument/2006/relationships/slide" Target="/ppt/slides/slide4.xml" Id="Re64f0d3cacf24d8f" /><Relationship Type="http://schemas.openxmlformats.org/officeDocument/2006/relationships/slide" Target="/ppt/slides/slide5.xml" Id="R5634f17a93b74388" /><Relationship Type="http://schemas.openxmlformats.org/officeDocument/2006/relationships/slide" Target="/ppt/slides/slide6.xml" Id="Rda0b92afe0f44326" /><Relationship Type="http://schemas.openxmlformats.org/officeDocument/2006/relationships/slide" Target="/ppt/slides/slide7.xml" Id="Re0a8a4f5410b44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0edeaa02cd4ca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fafe9e69cf4e33" /><Relationship Type="http://schemas.openxmlformats.org/officeDocument/2006/relationships/theme" Target="/ppt/slideMasters/theme/theme1.xml" Id="R605772a83d464f1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ffafe9e69cf4e3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6e855d512c4b8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c7a7c48b4d444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f93c7fb3f9410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3393dc1016404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4631e55d5b4a9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43b834bd554c6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9a1883af10470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PATAGONIA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PATAGONIA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PATAGONIA INVEST AS ble etablert [år] og holder til i Billingstad.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PATAGONIA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PATAGONIA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PATAGONIA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−224 776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25 220 317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146 529 091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153 745 358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PATAGONIA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STEINAR UPSAKER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PATAGONIA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Rugdefaret 102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1396 Billingstad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54 30 69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per-s.upsaker@bassnet.no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992 201 940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PATAGONIA INVEST AS</a:t>
            </a:r>
          </a:p>
        </p:txBody>
      </p:sp>
    </p:spTree>
  </p:cSld>
  <p:clrMapOvr>
    <a:masterClrMapping xmlns:a="http://schemas.openxmlformats.org/drawingml/2006/main"/>
  </p:clrMapOvr>
</p:sld>
</file>