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59076b982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fa623937c4e83"/>
  </p:sldMasterIdLst>
  <p:sldIdLst>
    <p:sldId xmlns:r="http://schemas.openxmlformats.org/officeDocument/2006/relationships" id="256" r:id="Re53efc50f3584110"/>
    <p:sldId xmlns:r="http://schemas.openxmlformats.org/officeDocument/2006/relationships" id="257" r:id="Ref065284c9d24826"/>
    <p:sldId xmlns:r="http://schemas.openxmlformats.org/officeDocument/2006/relationships" id="258" r:id="Rc552d2db7abf4034"/>
    <p:sldId xmlns:r="http://schemas.openxmlformats.org/officeDocument/2006/relationships" id="259" r:id="Rc367e2a12ced438a"/>
    <p:sldId xmlns:r="http://schemas.openxmlformats.org/officeDocument/2006/relationships" id="260" r:id="Rff568be6fb0d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fa623937c4e83" /><Relationship Type="http://schemas.openxmlformats.org/officeDocument/2006/relationships/slide" Target="/ppt/slides/slide1.xml" Id="Re53efc50f3584110" /><Relationship Type="http://schemas.openxmlformats.org/officeDocument/2006/relationships/slide" Target="/ppt/slides/slide2.xml" Id="Ref065284c9d24826" /><Relationship Type="http://schemas.openxmlformats.org/officeDocument/2006/relationships/slide" Target="/ppt/slides/slide3.xml" Id="Rc552d2db7abf4034" /><Relationship Type="http://schemas.openxmlformats.org/officeDocument/2006/relationships/slide" Target="/ppt/slides/slide4.xml" Id="Rc367e2a12ced438a" /><Relationship Type="http://schemas.openxmlformats.org/officeDocument/2006/relationships/slide" Target="/ppt/slides/slide5.xml" Id="Rff568be6fb0d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033bf3ec7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ec7049c6499f" /><Relationship Type="http://schemas.openxmlformats.org/officeDocument/2006/relationships/theme" Target="/ppt/slideMasters/theme/theme1.xml" Id="R08474a3a47ce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7ec7049c6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03e3941bd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1212fb69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16d7220c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8259f541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0991dade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DER DU BOR - (DDB)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DER DU BOR - (DDB)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post@derdubor.org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www.derdubor.org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