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492d8fa6074d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182f761cdf493b"/>
  </p:sldMasterIdLst>
  <p:sldIdLst>
    <p:sldId xmlns:r="http://schemas.openxmlformats.org/officeDocument/2006/relationships" id="256" r:id="R8917be3f76964dc8"/>
    <p:sldId xmlns:r="http://schemas.openxmlformats.org/officeDocument/2006/relationships" id="257" r:id="R9a1066df67764608"/>
    <p:sldId xmlns:r="http://schemas.openxmlformats.org/officeDocument/2006/relationships" id="258" r:id="R06984aa92a204c54"/>
    <p:sldId xmlns:r="http://schemas.openxmlformats.org/officeDocument/2006/relationships" id="259" r:id="R304489d27978438b"/>
    <p:sldId xmlns:r="http://schemas.openxmlformats.org/officeDocument/2006/relationships" id="260" r:id="R702e05ea6d214b82"/>
    <p:sldId xmlns:r="http://schemas.openxmlformats.org/officeDocument/2006/relationships" id="261" r:id="R7938e526f9854fdc"/>
    <p:sldId xmlns:r="http://schemas.openxmlformats.org/officeDocument/2006/relationships" id="262" r:id="R97fec1cbd85c49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182f761cdf493b" /><Relationship Type="http://schemas.openxmlformats.org/officeDocument/2006/relationships/slide" Target="/ppt/slides/slide1.xml" Id="R8917be3f76964dc8" /><Relationship Type="http://schemas.openxmlformats.org/officeDocument/2006/relationships/slide" Target="/ppt/slides/slide2.xml" Id="R9a1066df67764608" /><Relationship Type="http://schemas.openxmlformats.org/officeDocument/2006/relationships/slide" Target="/ppt/slides/slide3.xml" Id="R06984aa92a204c54" /><Relationship Type="http://schemas.openxmlformats.org/officeDocument/2006/relationships/slide" Target="/ppt/slides/slide4.xml" Id="R304489d27978438b" /><Relationship Type="http://schemas.openxmlformats.org/officeDocument/2006/relationships/slide" Target="/ppt/slides/slide5.xml" Id="R702e05ea6d214b82" /><Relationship Type="http://schemas.openxmlformats.org/officeDocument/2006/relationships/slide" Target="/ppt/slides/slide6.xml" Id="R7938e526f9854fdc" /><Relationship Type="http://schemas.openxmlformats.org/officeDocument/2006/relationships/slide" Target="/ppt/slides/slide7.xml" Id="R97fec1cbd85c49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13abea54bf4d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333bb6a63419d" /><Relationship Type="http://schemas.openxmlformats.org/officeDocument/2006/relationships/theme" Target="/ppt/slideMasters/theme/theme1.xml" Id="Ra4e318f9f3c543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2333bb6a6341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20670a8fa4d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c94960bcf4d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dedf1eca441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9146d975440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cc257b51b4f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97df6cbb440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51393b34347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REVISJONSKONTOR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 REVISJONSKONTOR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23 481 967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5 285 965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4 064 027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10 266 444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19 174 993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MADSEN  –  77,0 %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 JULIUSSEN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RAUF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24 79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rune@mossrevisjon.no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992 227 249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