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63ef8aa5db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7dfb660394f70"/>
  </p:sldMasterIdLst>
  <p:sldIdLst>
    <p:sldId xmlns:r="http://schemas.openxmlformats.org/officeDocument/2006/relationships" id="256" r:id="Rfd12a901fbfa4770"/>
    <p:sldId xmlns:r="http://schemas.openxmlformats.org/officeDocument/2006/relationships" id="257" r:id="Rdfeaa9b8c6f24da8"/>
    <p:sldId xmlns:r="http://schemas.openxmlformats.org/officeDocument/2006/relationships" id="258" r:id="Rce4690accce64bba"/>
    <p:sldId xmlns:r="http://schemas.openxmlformats.org/officeDocument/2006/relationships" id="259" r:id="Rcac28648440d499a"/>
    <p:sldId xmlns:r="http://schemas.openxmlformats.org/officeDocument/2006/relationships" id="260" r:id="Ra0cd354389714960"/>
    <p:sldId xmlns:r="http://schemas.openxmlformats.org/officeDocument/2006/relationships" id="261" r:id="Raf121028a0d74637"/>
    <p:sldId xmlns:r="http://schemas.openxmlformats.org/officeDocument/2006/relationships" id="262" r:id="Re145a7d2cafa4d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7dfb660394f70" /><Relationship Type="http://schemas.openxmlformats.org/officeDocument/2006/relationships/slide" Target="/ppt/slides/slide1.xml" Id="Rfd12a901fbfa4770" /><Relationship Type="http://schemas.openxmlformats.org/officeDocument/2006/relationships/slide" Target="/ppt/slides/slide2.xml" Id="Rdfeaa9b8c6f24da8" /><Relationship Type="http://schemas.openxmlformats.org/officeDocument/2006/relationships/slide" Target="/ppt/slides/slide3.xml" Id="Rce4690accce64bba" /><Relationship Type="http://schemas.openxmlformats.org/officeDocument/2006/relationships/slide" Target="/ppt/slides/slide4.xml" Id="Rcac28648440d499a" /><Relationship Type="http://schemas.openxmlformats.org/officeDocument/2006/relationships/slide" Target="/ppt/slides/slide5.xml" Id="Ra0cd354389714960" /><Relationship Type="http://schemas.openxmlformats.org/officeDocument/2006/relationships/slide" Target="/ppt/slides/slide6.xml" Id="Raf121028a0d74637" /><Relationship Type="http://schemas.openxmlformats.org/officeDocument/2006/relationships/slide" Target="/ppt/slides/slide7.xml" Id="Re145a7d2cafa4d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3a415246448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62b33052040d7" /><Relationship Type="http://schemas.openxmlformats.org/officeDocument/2006/relationships/theme" Target="/ppt/slideMasters/theme/theme1.xml" Id="Rd96aef5fd26846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62b330520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259668110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abe5350f49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caf9de1b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1938c508a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49528fe7741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bc285012543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9f7b8d89f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206 732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MARIKE JOSEE JANNEKE GERTRUD STASSAR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ODDVAR BJÆRUM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Robert Bjærum, Linstows gate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robert.bjarum@gmail.com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992 232 382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CENIMA AS</a:t>
            </a:r>
          </a:p>
        </p:txBody>
      </p:sp>
    </p:spTree>
  </p:cSld>
  <p:clrMapOvr>
    <a:masterClrMapping xmlns:a="http://schemas.openxmlformats.org/drawingml/2006/main"/>
  </p:clrMapOvr>
</p:sld>
</file>