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df6287b88341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f222df3de444f1"/>
  </p:sldMasterIdLst>
  <p:sldIdLst>
    <p:sldId xmlns:r="http://schemas.openxmlformats.org/officeDocument/2006/relationships" id="256" r:id="R3862d7b81f21403a"/>
    <p:sldId xmlns:r="http://schemas.openxmlformats.org/officeDocument/2006/relationships" id="257" r:id="Rf88fde5b708d4b1b"/>
    <p:sldId xmlns:r="http://schemas.openxmlformats.org/officeDocument/2006/relationships" id="258" r:id="Rf8c5d885320e428d"/>
    <p:sldId xmlns:r="http://schemas.openxmlformats.org/officeDocument/2006/relationships" id="259" r:id="R86cdd3d1d4a9478d"/>
    <p:sldId xmlns:r="http://schemas.openxmlformats.org/officeDocument/2006/relationships" id="260" r:id="R672379fc90384f21"/>
    <p:sldId xmlns:r="http://schemas.openxmlformats.org/officeDocument/2006/relationships" id="261" r:id="Rb0a378c35a6244f2"/>
    <p:sldId xmlns:r="http://schemas.openxmlformats.org/officeDocument/2006/relationships" id="262" r:id="R1b61db25f228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222df3de444f1" /><Relationship Type="http://schemas.openxmlformats.org/officeDocument/2006/relationships/slide" Target="/ppt/slides/slide1.xml" Id="R3862d7b81f21403a" /><Relationship Type="http://schemas.openxmlformats.org/officeDocument/2006/relationships/slide" Target="/ppt/slides/slide2.xml" Id="Rf88fde5b708d4b1b" /><Relationship Type="http://schemas.openxmlformats.org/officeDocument/2006/relationships/slide" Target="/ppt/slides/slide3.xml" Id="Rf8c5d885320e428d" /><Relationship Type="http://schemas.openxmlformats.org/officeDocument/2006/relationships/slide" Target="/ppt/slides/slide4.xml" Id="R86cdd3d1d4a9478d" /><Relationship Type="http://schemas.openxmlformats.org/officeDocument/2006/relationships/slide" Target="/ppt/slides/slide5.xml" Id="R672379fc90384f21" /><Relationship Type="http://schemas.openxmlformats.org/officeDocument/2006/relationships/slide" Target="/ppt/slides/slide6.xml" Id="Rb0a378c35a6244f2" /><Relationship Type="http://schemas.openxmlformats.org/officeDocument/2006/relationships/slide" Target="/ppt/slides/slide7.xml" Id="R1b61db25f228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aa423640b43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3e1e6a7134630" /><Relationship Type="http://schemas.openxmlformats.org/officeDocument/2006/relationships/theme" Target="/ppt/slideMasters/theme/theme1.xml" Id="Rb8381d4baa1a47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d3e1e6a71346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a75fa4b1d44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a0e5d7cee4c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32ebe8c1844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4f64a6ddc47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4b066775544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e19adb52f46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f9f74ae2d40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OTTERHAUG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OTTERHAUG AS ble etablert [år] og holder til i Våler I Solør.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19 122 879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214 631 456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218 492 782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OTTERHAUG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2436 Våler I Solør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77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992 245 077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OTTERHAUG AS</a:t>
            </a:r>
          </a:p>
        </p:txBody>
      </p:sp>
    </p:spTree>
  </p:cSld>
  <p:clrMapOvr>
    <a:masterClrMapping xmlns:a="http://schemas.openxmlformats.org/drawingml/2006/main"/>
  </p:clrMapOvr>
</p:sld>
</file>