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019a42dbb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904093c634be2"/>
  </p:sldMasterIdLst>
  <p:sldIdLst>
    <p:sldId xmlns:r="http://schemas.openxmlformats.org/officeDocument/2006/relationships" id="256" r:id="R19dd85ee46b948c1"/>
    <p:sldId xmlns:r="http://schemas.openxmlformats.org/officeDocument/2006/relationships" id="257" r:id="Rf861968d185b4af4"/>
    <p:sldId xmlns:r="http://schemas.openxmlformats.org/officeDocument/2006/relationships" id="258" r:id="R3cbe3b59dd534cc9"/>
    <p:sldId xmlns:r="http://schemas.openxmlformats.org/officeDocument/2006/relationships" id="259" r:id="R8b946d496a2d4672"/>
    <p:sldId xmlns:r="http://schemas.openxmlformats.org/officeDocument/2006/relationships" id="260" r:id="Rba130c3a08ed4780"/>
    <p:sldId xmlns:r="http://schemas.openxmlformats.org/officeDocument/2006/relationships" id="261" r:id="R628f6aaf87fc4690"/>
    <p:sldId xmlns:r="http://schemas.openxmlformats.org/officeDocument/2006/relationships" id="262" r:id="Rba025797393a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904093c634be2" /><Relationship Type="http://schemas.openxmlformats.org/officeDocument/2006/relationships/slide" Target="/ppt/slides/slide1.xml" Id="R19dd85ee46b948c1" /><Relationship Type="http://schemas.openxmlformats.org/officeDocument/2006/relationships/slide" Target="/ppt/slides/slide2.xml" Id="Rf861968d185b4af4" /><Relationship Type="http://schemas.openxmlformats.org/officeDocument/2006/relationships/slide" Target="/ppt/slides/slide3.xml" Id="R3cbe3b59dd534cc9" /><Relationship Type="http://schemas.openxmlformats.org/officeDocument/2006/relationships/slide" Target="/ppt/slides/slide4.xml" Id="R8b946d496a2d4672" /><Relationship Type="http://schemas.openxmlformats.org/officeDocument/2006/relationships/slide" Target="/ppt/slides/slide5.xml" Id="Rba130c3a08ed4780" /><Relationship Type="http://schemas.openxmlformats.org/officeDocument/2006/relationships/slide" Target="/ppt/slides/slide6.xml" Id="R628f6aaf87fc4690" /><Relationship Type="http://schemas.openxmlformats.org/officeDocument/2006/relationships/slide" Target="/ppt/slides/slide7.xml" Id="Rba025797393a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752bd89e6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f61fb4ad4fe1" /><Relationship Type="http://schemas.openxmlformats.org/officeDocument/2006/relationships/theme" Target="/ppt/slideMasters/theme/theme1.xml" Id="Rd5f071101d3f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6f61fb4ad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9ce0426d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d90a8cd75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81ba154c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30261b801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cc39e936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15fadf36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dd3d99f6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 INVEST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KJERSTI 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TØRNBLAD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Raumnessaga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