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7b7712cb7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23731dc814a74"/>
  </p:sldMasterIdLst>
  <p:sldIdLst>
    <p:sldId xmlns:r="http://schemas.openxmlformats.org/officeDocument/2006/relationships" id="256" r:id="R871f03b4585f4d5a"/>
    <p:sldId xmlns:r="http://schemas.openxmlformats.org/officeDocument/2006/relationships" id="257" r:id="Rfac434e76ddc42d8"/>
    <p:sldId xmlns:r="http://schemas.openxmlformats.org/officeDocument/2006/relationships" id="258" r:id="R8c41bbf6f35d4a48"/>
    <p:sldId xmlns:r="http://schemas.openxmlformats.org/officeDocument/2006/relationships" id="259" r:id="R305e5261cbd144b8"/>
    <p:sldId xmlns:r="http://schemas.openxmlformats.org/officeDocument/2006/relationships" id="260" r:id="R9955ed9cdf434320"/>
    <p:sldId xmlns:r="http://schemas.openxmlformats.org/officeDocument/2006/relationships" id="261" r:id="Rc324f018500a47a8"/>
    <p:sldId xmlns:r="http://schemas.openxmlformats.org/officeDocument/2006/relationships" id="262" r:id="R6057839c2c0d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23731dc814a74" /><Relationship Type="http://schemas.openxmlformats.org/officeDocument/2006/relationships/slide" Target="/ppt/slides/slide1.xml" Id="R871f03b4585f4d5a" /><Relationship Type="http://schemas.openxmlformats.org/officeDocument/2006/relationships/slide" Target="/ppt/slides/slide2.xml" Id="Rfac434e76ddc42d8" /><Relationship Type="http://schemas.openxmlformats.org/officeDocument/2006/relationships/slide" Target="/ppt/slides/slide3.xml" Id="R8c41bbf6f35d4a48" /><Relationship Type="http://schemas.openxmlformats.org/officeDocument/2006/relationships/slide" Target="/ppt/slides/slide4.xml" Id="R305e5261cbd144b8" /><Relationship Type="http://schemas.openxmlformats.org/officeDocument/2006/relationships/slide" Target="/ppt/slides/slide5.xml" Id="R9955ed9cdf434320" /><Relationship Type="http://schemas.openxmlformats.org/officeDocument/2006/relationships/slide" Target="/ppt/slides/slide6.xml" Id="Rc324f018500a47a8" /><Relationship Type="http://schemas.openxmlformats.org/officeDocument/2006/relationships/slide" Target="/ppt/slides/slide7.xml" Id="R6057839c2c0d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92c7ac877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747b6c77b4266" /><Relationship Type="http://schemas.openxmlformats.org/officeDocument/2006/relationships/theme" Target="/ppt/slideMasters/theme/theme1.xml" Id="R34f76e06ef67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747b6c77b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1227dd3fd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d69969ec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75ca061c2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6c788094f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5a19f397e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35af93304c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0d8d7d0dd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