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42330974b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5bce338824e07"/>
  </p:sldMasterIdLst>
  <p:sldIdLst>
    <p:sldId xmlns:r="http://schemas.openxmlformats.org/officeDocument/2006/relationships" id="256" r:id="Re3d48b423c69441c"/>
    <p:sldId xmlns:r="http://schemas.openxmlformats.org/officeDocument/2006/relationships" id="257" r:id="R7f7d7944045644ec"/>
    <p:sldId xmlns:r="http://schemas.openxmlformats.org/officeDocument/2006/relationships" id="258" r:id="R683e9cf359374f4a"/>
    <p:sldId xmlns:r="http://schemas.openxmlformats.org/officeDocument/2006/relationships" id="259" r:id="Ra6f97013e2b44001"/>
    <p:sldId xmlns:r="http://schemas.openxmlformats.org/officeDocument/2006/relationships" id="260" r:id="Re2ce37f88e3a4544"/>
    <p:sldId xmlns:r="http://schemas.openxmlformats.org/officeDocument/2006/relationships" id="261" r:id="Rac1b4149207446e1"/>
    <p:sldId xmlns:r="http://schemas.openxmlformats.org/officeDocument/2006/relationships" id="262" r:id="R709273027019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5bce338824e07" /><Relationship Type="http://schemas.openxmlformats.org/officeDocument/2006/relationships/slide" Target="/ppt/slides/slide1.xml" Id="Re3d48b423c69441c" /><Relationship Type="http://schemas.openxmlformats.org/officeDocument/2006/relationships/slide" Target="/ppt/slides/slide2.xml" Id="R7f7d7944045644ec" /><Relationship Type="http://schemas.openxmlformats.org/officeDocument/2006/relationships/slide" Target="/ppt/slides/slide3.xml" Id="R683e9cf359374f4a" /><Relationship Type="http://schemas.openxmlformats.org/officeDocument/2006/relationships/slide" Target="/ppt/slides/slide4.xml" Id="Ra6f97013e2b44001" /><Relationship Type="http://schemas.openxmlformats.org/officeDocument/2006/relationships/slide" Target="/ppt/slides/slide5.xml" Id="Re2ce37f88e3a4544" /><Relationship Type="http://schemas.openxmlformats.org/officeDocument/2006/relationships/slide" Target="/ppt/slides/slide6.xml" Id="Rac1b4149207446e1" /><Relationship Type="http://schemas.openxmlformats.org/officeDocument/2006/relationships/slide" Target="/ppt/slides/slide7.xml" Id="R709273027019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83c6741d8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eaa455d644c3" /><Relationship Type="http://schemas.openxmlformats.org/officeDocument/2006/relationships/theme" Target="/ppt/slideMasters/theme/theme1.xml" Id="Rc16a89cad1d4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9eaa455d6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d196e0f1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2d412681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9ae97712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bdd72663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f65d57471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9095555f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aec1bcf1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ODD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