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f83fe6a17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1f558e2b346d9"/>
  </p:sldMasterIdLst>
  <p:sldIdLst>
    <p:sldId xmlns:r="http://schemas.openxmlformats.org/officeDocument/2006/relationships" id="256" r:id="R1e7ca241634042b1"/>
    <p:sldId xmlns:r="http://schemas.openxmlformats.org/officeDocument/2006/relationships" id="257" r:id="R98e1076817164c4e"/>
    <p:sldId xmlns:r="http://schemas.openxmlformats.org/officeDocument/2006/relationships" id="258" r:id="R43c744fb0d414459"/>
    <p:sldId xmlns:r="http://schemas.openxmlformats.org/officeDocument/2006/relationships" id="259" r:id="Rdc1c7a7ecb80436a"/>
    <p:sldId xmlns:r="http://schemas.openxmlformats.org/officeDocument/2006/relationships" id="260" r:id="R9688b444ee8944d0"/>
    <p:sldId xmlns:r="http://schemas.openxmlformats.org/officeDocument/2006/relationships" id="261" r:id="R3feaa3ccd5144e85"/>
    <p:sldId xmlns:r="http://schemas.openxmlformats.org/officeDocument/2006/relationships" id="262" r:id="R7bb21dbdab79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1f558e2b346d9" /><Relationship Type="http://schemas.openxmlformats.org/officeDocument/2006/relationships/slide" Target="/ppt/slides/slide1.xml" Id="R1e7ca241634042b1" /><Relationship Type="http://schemas.openxmlformats.org/officeDocument/2006/relationships/slide" Target="/ppt/slides/slide2.xml" Id="R98e1076817164c4e" /><Relationship Type="http://schemas.openxmlformats.org/officeDocument/2006/relationships/slide" Target="/ppt/slides/slide3.xml" Id="R43c744fb0d414459" /><Relationship Type="http://schemas.openxmlformats.org/officeDocument/2006/relationships/slide" Target="/ppt/slides/slide4.xml" Id="Rdc1c7a7ecb80436a" /><Relationship Type="http://schemas.openxmlformats.org/officeDocument/2006/relationships/slide" Target="/ppt/slides/slide5.xml" Id="R9688b444ee8944d0" /><Relationship Type="http://schemas.openxmlformats.org/officeDocument/2006/relationships/slide" Target="/ppt/slides/slide6.xml" Id="R3feaa3ccd5144e85" /><Relationship Type="http://schemas.openxmlformats.org/officeDocument/2006/relationships/slide" Target="/ppt/slides/slide7.xml" Id="R7bb21dbdab79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76bfb2786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d9d2d4e04f2b" /><Relationship Type="http://schemas.openxmlformats.org/officeDocument/2006/relationships/theme" Target="/ppt/slideMasters/theme/theme1.xml" Id="R43e39ff9b61e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ad9d2d4e0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bfcc397a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adc78865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5b387fec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1fd0fcca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64c0106ac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1ad3f94d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70b3d7a5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NORD-TRØNDELAG ELEKTRISITETSVERK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6 429 850 000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11 973 999 000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KOMMUNE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LEVANGER KOMMUNE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KOMMUNE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NÆRØYSUND KOMMUNE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992 462 841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