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249d86859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b9a9d8fca4cb7"/>
  </p:sldMasterIdLst>
  <p:sldIdLst>
    <p:sldId xmlns:r="http://schemas.openxmlformats.org/officeDocument/2006/relationships" id="256" r:id="R241a676a2ab84aab"/>
    <p:sldId xmlns:r="http://schemas.openxmlformats.org/officeDocument/2006/relationships" id="257" r:id="Re9c7b541e90c4a44"/>
    <p:sldId xmlns:r="http://schemas.openxmlformats.org/officeDocument/2006/relationships" id="258" r:id="R58f3235bb3fe4746"/>
    <p:sldId xmlns:r="http://schemas.openxmlformats.org/officeDocument/2006/relationships" id="259" r:id="R361ec4a8124e4516"/>
    <p:sldId xmlns:r="http://schemas.openxmlformats.org/officeDocument/2006/relationships" id="260" r:id="Rdfd1fc793aec4f4e"/>
    <p:sldId xmlns:r="http://schemas.openxmlformats.org/officeDocument/2006/relationships" id="261" r:id="R7bb9ddebfee645a9"/>
    <p:sldId xmlns:r="http://schemas.openxmlformats.org/officeDocument/2006/relationships" id="262" r:id="R9d4b59740de5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b9a9d8fca4cb7" /><Relationship Type="http://schemas.openxmlformats.org/officeDocument/2006/relationships/slide" Target="/ppt/slides/slide1.xml" Id="R241a676a2ab84aab" /><Relationship Type="http://schemas.openxmlformats.org/officeDocument/2006/relationships/slide" Target="/ppt/slides/slide2.xml" Id="Re9c7b541e90c4a44" /><Relationship Type="http://schemas.openxmlformats.org/officeDocument/2006/relationships/slide" Target="/ppt/slides/slide3.xml" Id="R58f3235bb3fe4746" /><Relationship Type="http://schemas.openxmlformats.org/officeDocument/2006/relationships/slide" Target="/ppt/slides/slide4.xml" Id="R361ec4a8124e4516" /><Relationship Type="http://schemas.openxmlformats.org/officeDocument/2006/relationships/slide" Target="/ppt/slides/slide5.xml" Id="Rdfd1fc793aec4f4e" /><Relationship Type="http://schemas.openxmlformats.org/officeDocument/2006/relationships/slide" Target="/ppt/slides/slide6.xml" Id="R7bb9ddebfee645a9" /><Relationship Type="http://schemas.openxmlformats.org/officeDocument/2006/relationships/slide" Target="/ppt/slides/slide7.xml" Id="R9d4b59740de5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43e31283e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8ffaac37540de" /><Relationship Type="http://schemas.openxmlformats.org/officeDocument/2006/relationships/theme" Target="/ppt/slideMasters/theme/theme1.xml" Id="R41631d267668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8ffaac375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1e0ad73d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416f0e06a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177d00712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eba1e1172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770d6c221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5863273e44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0be1fb461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JAPAN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Schaannings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992 496 517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