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2785c4e8554f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8513c42ed04148"/>
  </p:sldMasterIdLst>
  <p:sldIdLst>
    <p:sldId xmlns:r="http://schemas.openxmlformats.org/officeDocument/2006/relationships" id="256" r:id="Raf925fdd99c2431b"/>
    <p:sldId xmlns:r="http://schemas.openxmlformats.org/officeDocument/2006/relationships" id="257" r:id="R7091365057094e31"/>
    <p:sldId xmlns:r="http://schemas.openxmlformats.org/officeDocument/2006/relationships" id="258" r:id="Re190d46220594e3c"/>
    <p:sldId xmlns:r="http://schemas.openxmlformats.org/officeDocument/2006/relationships" id="259" r:id="Rf405dc407d2c40d4"/>
    <p:sldId xmlns:r="http://schemas.openxmlformats.org/officeDocument/2006/relationships" id="260" r:id="R78dd45ac4b1440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8513c42ed04148" /><Relationship Type="http://schemas.openxmlformats.org/officeDocument/2006/relationships/slide" Target="/ppt/slides/slide1.xml" Id="Raf925fdd99c2431b" /><Relationship Type="http://schemas.openxmlformats.org/officeDocument/2006/relationships/slide" Target="/ppt/slides/slide2.xml" Id="R7091365057094e31" /><Relationship Type="http://schemas.openxmlformats.org/officeDocument/2006/relationships/slide" Target="/ppt/slides/slide3.xml" Id="Re190d46220594e3c" /><Relationship Type="http://schemas.openxmlformats.org/officeDocument/2006/relationships/slide" Target="/ppt/slides/slide4.xml" Id="Rf405dc407d2c40d4" /><Relationship Type="http://schemas.openxmlformats.org/officeDocument/2006/relationships/slide" Target="/ppt/slides/slide5.xml" Id="R78dd45ac4b1440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e32e21bef142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9b774674e4ff8" /><Relationship Type="http://schemas.openxmlformats.org/officeDocument/2006/relationships/theme" Target="/ppt/slideMasters/theme/theme1.xml" Id="R7e6f7f5c94334b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29b774674e4f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4e5ee6fa049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a5bee009e46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5d2a3a8d449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1bd9572bb4b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5ddefbc4244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ONARHEIM OG TVEIT BYGDELAG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ONARHEIM OG TVEIT BYGDELAG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ONARHEIM OG TVEIT BYGDELAG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ONARHEIM OG TVEIT BYGDELAG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ONARHEIM OG TVEIT BYGDELAG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ONARHEIM OG TVEIT BYGDELAG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Hovlandsstrando 298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larmelan@gmail.com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992 507 705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ONARHEIM OG TVEIT BYGDELAG</a:t>
            </a:r>
          </a:p>
        </p:txBody>
      </p:sp>
    </p:spTree>
  </p:cSld>
  <p:clrMapOvr>
    <a:masterClrMapping xmlns:a="http://schemas.openxmlformats.org/drawingml/2006/main"/>
  </p:clrMapOvr>
</p:sld>
</file>