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b1e113963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16177bb544305"/>
  </p:sldMasterIdLst>
  <p:sldIdLst>
    <p:sldId xmlns:r="http://schemas.openxmlformats.org/officeDocument/2006/relationships" id="256" r:id="R2f16efaa8e4449d8"/>
    <p:sldId xmlns:r="http://schemas.openxmlformats.org/officeDocument/2006/relationships" id="257" r:id="R06e4edc92590443d"/>
    <p:sldId xmlns:r="http://schemas.openxmlformats.org/officeDocument/2006/relationships" id="258" r:id="R946779e119e84f25"/>
    <p:sldId xmlns:r="http://schemas.openxmlformats.org/officeDocument/2006/relationships" id="259" r:id="R55a663e93ae6424e"/>
    <p:sldId xmlns:r="http://schemas.openxmlformats.org/officeDocument/2006/relationships" id="260" r:id="R4ccc0f347468468d"/>
    <p:sldId xmlns:r="http://schemas.openxmlformats.org/officeDocument/2006/relationships" id="261" r:id="R1de1628fd3f54286"/>
    <p:sldId xmlns:r="http://schemas.openxmlformats.org/officeDocument/2006/relationships" id="262" r:id="R2177273877cb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16177bb544305" /><Relationship Type="http://schemas.openxmlformats.org/officeDocument/2006/relationships/slide" Target="/ppt/slides/slide1.xml" Id="R2f16efaa8e4449d8" /><Relationship Type="http://schemas.openxmlformats.org/officeDocument/2006/relationships/slide" Target="/ppt/slides/slide2.xml" Id="R06e4edc92590443d" /><Relationship Type="http://schemas.openxmlformats.org/officeDocument/2006/relationships/slide" Target="/ppt/slides/slide3.xml" Id="R946779e119e84f25" /><Relationship Type="http://schemas.openxmlformats.org/officeDocument/2006/relationships/slide" Target="/ppt/slides/slide4.xml" Id="R55a663e93ae6424e" /><Relationship Type="http://schemas.openxmlformats.org/officeDocument/2006/relationships/slide" Target="/ppt/slides/slide5.xml" Id="R4ccc0f347468468d" /><Relationship Type="http://schemas.openxmlformats.org/officeDocument/2006/relationships/slide" Target="/ppt/slides/slide6.xml" Id="R1de1628fd3f54286" /><Relationship Type="http://schemas.openxmlformats.org/officeDocument/2006/relationships/slide" Target="/ppt/slides/slide7.xml" Id="R2177273877cb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1f5b8c91d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176963a244a6" /><Relationship Type="http://schemas.openxmlformats.org/officeDocument/2006/relationships/theme" Target="/ppt/slideMasters/theme/theme1.xml" Id="Re5bf16be19fe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5176963a2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2654ed08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3bdf2e2c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2e28e135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1e79b19e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c52cb1e6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cadcc692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850d1d45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SÆTERHAUG HILDE CONSTANCE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