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b2b8334ed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08290aad1482e"/>
  </p:sldMasterIdLst>
  <p:sldIdLst>
    <p:sldId xmlns:r="http://schemas.openxmlformats.org/officeDocument/2006/relationships" id="256" r:id="Rc69c50eb06fd4cd2"/>
    <p:sldId xmlns:r="http://schemas.openxmlformats.org/officeDocument/2006/relationships" id="257" r:id="Rd658bb3a59154bbf"/>
    <p:sldId xmlns:r="http://schemas.openxmlformats.org/officeDocument/2006/relationships" id="258" r:id="Rd5a146b39ec14e98"/>
    <p:sldId xmlns:r="http://schemas.openxmlformats.org/officeDocument/2006/relationships" id="259" r:id="Rc558b9f2769a46b3"/>
    <p:sldId xmlns:r="http://schemas.openxmlformats.org/officeDocument/2006/relationships" id="260" r:id="R31a08a72df3442f6"/>
    <p:sldId xmlns:r="http://schemas.openxmlformats.org/officeDocument/2006/relationships" id="261" r:id="R377c0889089d4845"/>
    <p:sldId xmlns:r="http://schemas.openxmlformats.org/officeDocument/2006/relationships" id="262" r:id="R41c66118942a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08290aad1482e" /><Relationship Type="http://schemas.openxmlformats.org/officeDocument/2006/relationships/slide" Target="/ppt/slides/slide1.xml" Id="Rc69c50eb06fd4cd2" /><Relationship Type="http://schemas.openxmlformats.org/officeDocument/2006/relationships/slide" Target="/ppt/slides/slide2.xml" Id="Rd658bb3a59154bbf" /><Relationship Type="http://schemas.openxmlformats.org/officeDocument/2006/relationships/slide" Target="/ppt/slides/slide3.xml" Id="Rd5a146b39ec14e98" /><Relationship Type="http://schemas.openxmlformats.org/officeDocument/2006/relationships/slide" Target="/ppt/slides/slide4.xml" Id="Rc558b9f2769a46b3" /><Relationship Type="http://schemas.openxmlformats.org/officeDocument/2006/relationships/slide" Target="/ppt/slides/slide5.xml" Id="R31a08a72df3442f6" /><Relationship Type="http://schemas.openxmlformats.org/officeDocument/2006/relationships/slide" Target="/ppt/slides/slide6.xml" Id="R377c0889089d4845" /><Relationship Type="http://schemas.openxmlformats.org/officeDocument/2006/relationships/slide" Target="/ppt/slides/slide7.xml" Id="R41c66118942a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1e2f411b2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2cf07afb4d4f" /><Relationship Type="http://schemas.openxmlformats.org/officeDocument/2006/relationships/theme" Target="/ppt/slideMasters/theme/theme1.xml" Id="Rbb1dc213590e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92cf07afb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c457ed4b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c18be183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32273956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7e3c60e6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eb1f6cb3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659d609e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990b0d9ae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